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5" r:id="rId2"/>
    <p:sldMasterId id="2147483729" r:id="rId3"/>
    <p:sldMasterId id="2147483762"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9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z5HkJ5KqzbMRHzsqVx6JBxLU/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p:restoredTop sz="94694"/>
  </p:normalViewPr>
  <p:slideViewPr>
    <p:cSldViewPr snapToGrid="0">
      <p:cViewPr varScale="1">
        <p:scale>
          <a:sx n="91" d="100"/>
          <a:sy n="91" d="100"/>
        </p:scale>
        <p:origin x="216" y="8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notes"/>
          <p:cNvSpPr>
            <a:spLocks noGrp="1" noRot="1" noChangeAspect="1"/>
          </p:cNvSpPr>
          <p:nvPr>
            <p:ph type="sldImg" idx="2"/>
          </p:nvPr>
        </p:nvSpPr>
        <p:spPr>
          <a:xfrm>
            <a:off x="684213" y="893763"/>
            <a:ext cx="3054350" cy="1719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1</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166e3af5699_2_6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166e3af5699_2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66e3af5699_2_1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66e3af5699_2_1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7" name="Google Shape;1477;g166e3af5699_2_1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66e3af5699_2_1518:notes"/>
          <p:cNvSpPr>
            <a:spLocks noGrp="1" noRot="1" noChangeAspect="1"/>
          </p:cNvSpPr>
          <p:nvPr>
            <p:ph type="sldImg" idx="2"/>
          </p:nvPr>
        </p:nvSpPr>
        <p:spPr>
          <a:xfrm>
            <a:off x="684213" y="893763"/>
            <a:ext cx="3054300" cy="17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g166e3af5699_2_1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g166e3af5699_2_1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12</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166e3af5699_2_1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166e3af5699_2_13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3" name="Google Shape;1493;g166e3af5699_2_13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166e3af5699_2_1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166e3af5699_2_1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2" name="Google Shape;1502;g166e3af5699_2_13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66e3af5699_2_1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66e3af5699_2_14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1" name="Google Shape;1511;g166e3af5699_2_14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166e3af5699_2_1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166e3af5699_2_13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1" name="Google Shape;1521;g166e3af5699_2_13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66e3af5699_2_1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66e3af5699_2_1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3" name="Google Shape;1533;g166e3af5699_2_13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66e3af5699_2_1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166e3af5699_2_13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2" name="Google Shape;1542;g166e3af5699_2_13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166e3af5699_2_1530:notes"/>
          <p:cNvSpPr>
            <a:spLocks noGrp="1" noRot="1" noChangeAspect="1"/>
          </p:cNvSpPr>
          <p:nvPr>
            <p:ph type="sldImg" idx="2"/>
          </p:nvPr>
        </p:nvSpPr>
        <p:spPr>
          <a:xfrm>
            <a:off x="684213" y="893763"/>
            <a:ext cx="3054300" cy="17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g166e3af5699_2_1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4" name="Google Shape;1554;g166e3af5699_2_1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19</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166e3af5699_2_12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g166e3af5699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166e3af5699_2_1530:notes"/>
          <p:cNvSpPr>
            <a:spLocks noGrp="1" noRot="1" noChangeAspect="1"/>
          </p:cNvSpPr>
          <p:nvPr>
            <p:ph type="sldImg" idx="2"/>
          </p:nvPr>
        </p:nvSpPr>
        <p:spPr>
          <a:xfrm>
            <a:off x="684213" y="893763"/>
            <a:ext cx="3054350" cy="1719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g166e3af5699_2_1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4" name="Google Shape;1554;g166e3af5699_2_1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20</a:t>
            </a:fld>
            <a:endParaRPr sz="900" b="0" i="0" u="none" strike="noStrike" cap="none">
              <a:solidFill>
                <a:srgbClr val="000000"/>
              </a:solidFill>
              <a:latin typeface="Avenir"/>
              <a:ea typeface="Avenir"/>
              <a:cs typeface="Avenir"/>
              <a:sym typeface="Avenir"/>
            </a:endParaRPr>
          </a:p>
        </p:txBody>
      </p:sp>
    </p:spTree>
    <p:extLst>
      <p:ext uri="{BB962C8B-B14F-4D97-AF65-F5344CB8AC3E}">
        <p14:creationId xmlns:p14="http://schemas.microsoft.com/office/powerpoint/2010/main" val="1954662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66e3af5699_2_18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2" name="Google Shape;1562;g166e3af5699_2_18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66e3af5699_2_21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2" name="Google Shape;1572;g166e3af5699_2_2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166e3af5699_2_24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2" name="Google Shape;1582;g166e3af5699_2_2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66e3af5699_2_27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2" name="Google Shape;1592;g166e3af5699_2_2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166e3af5699_2_3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2" name="Google Shape;1602;g166e3af5699_2_3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g166e3af5699_2_34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166e3af5699_2_38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g166e3af5699_2_38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6" name="Google Shape;1686;g166e3af5699_2_38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66e3af5699_2_4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4" name="Google Shape;1724;g166e3af5699_2_44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5" name="Google Shape;1725;g166e3af5699_2_44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166e3af5699_2_4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7" name="Google Shape;1737;g166e3af5699_2_47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8" name="Google Shape;1738;g166e3af5699_2_47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66e3af5699_2_50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1" name="Google Shape;1751;g166e3af5699_2_5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5:notes"/>
          <p:cNvSpPr>
            <a:spLocks noGrp="1" noRot="1" noChangeAspect="1"/>
          </p:cNvSpPr>
          <p:nvPr>
            <p:ph type="sldImg" idx="2"/>
          </p:nvPr>
        </p:nvSpPr>
        <p:spPr>
          <a:xfrm>
            <a:off x="684213" y="893763"/>
            <a:ext cx="3054350" cy="1719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3</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66e3af5699_2_5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166e3af5699_2_53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1" name="Google Shape;1761;g166e3af5699_2_53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166e3af5699_2_1524:notes"/>
          <p:cNvSpPr>
            <a:spLocks noGrp="1" noRot="1" noChangeAspect="1"/>
          </p:cNvSpPr>
          <p:nvPr>
            <p:ph type="sldImg" idx="2"/>
          </p:nvPr>
        </p:nvSpPr>
        <p:spPr>
          <a:xfrm>
            <a:off x="684213" y="893763"/>
            <a:ext cx="3054300" cy="17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7" name="Google Shape;1767;g166e3af5699_2_15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8" name="Google Shape;1768;g166e3af5699_2_15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31</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166e3af5699_2_1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166e3af5699_2_14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5" name="Google Shape;1775;g166e3af5699_2_14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166e3af5699_2_1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166e3af5699_2_14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4" name="Google Shape;1784;g166e3af5699_2_14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166e3af5699_2_5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166e3af5699_2_5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2" name="Google Shape;1792;g166e3af5699_2_53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66e3af5699_2_5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66e3af5699_2_53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2" name="Google Shape;1802;g166e3af5699_2_53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166e3af5699_2_1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166e3af5699_2_1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1" name="Google Shape;1811;g166e3af5699_2_1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166e3af5699_2_1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166e3af5699_2_1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1" name="Google Shape;1821;g166e3af5699_2_1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166e3af5699_2_1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166e3af5699_2_14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0" name="Google Shape;1830;g166e3af5699_2_14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166e3af5699_2_1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166e3af5699_2_13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1" name="Google Shape;1841;g166e3af5699_2_13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7" name="Google Shape;12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8:notes"/>
          <p:cNvSpPr>
            <a:spLocks noGrp="1" noRot="1" noChangeAspect="1"/>
          </p:cNvSpPr>
          <p:nvPr>
            <p:ph type="sldImg" idx="2"/>
          </p:nvPr>
        </p:nvSpPr>
        <p:spPr>
          <a:xfrm>
            <a:off x="684213" y="893763"/>
            <a:ext cx="3054350" cy="1719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a:p>
        </p:txBody>
      </p:sp>
      <p:sp>
        <p:nvSpPr>
          <p:cNvPr id="1283" name="Google Shape;128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5</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66e3af5699_2_1512:notes"/>
          <p:cNvSpPr>
            <a:spLocks noGrp="1" noRot="1" noChangeAspect="1"/>
          </p:cNvSpPr>
          <p:nvPr>
            <p:ph type="sldImg" idx="2"/>
          </p:nvPr>
        </p:nvSpPr>
        <p:spPr>
          <a:xfrm>
            <a:off x="684213" y="893763"/>
            <a:ext cx="3054300" cy="17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g166e3af5699_2_1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g166e3af5699_2_1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venir"/>
              <a:buNone/>
            </a:pPr>
            <a:fld id="{00000000-1234-1234-1234-123412341234}" type="slidenum">
              <a:rPr lang="en-US" sz="900" b="0" i="0" u="none" strike="noStrike" cap="none">
                <a:solidFill>
                  <a:srgbClr val="000000"/>
                </a:solidFill>
                <a:latin typeface="Avenir"/>
                <a:ea typeface="Avenir"/>
                <a:cs typeface="Avenir"/>
                <a:sym typeface="Avenir"/>
              </a:rPr>
              <a:t>7</a:t>
            </a:fld>
            <a:endParaRPr sz="9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166e3af5699_2_9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8" name="Google Shape;1378;g166e3af5699_2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66e3af5699_2_3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g166e3af5699_2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33"/>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3"/>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56"/>
        <p:cNvGrpSpPr/>
        <p:nvPr/>
      </p:nvGrpSpPr>
      <p:grpSpPr>
        <a:xfrm>
          <a:off x="0" y="0"/>
          <a:ext cx="0" cy="0"/>
          <a:chOff x="0" y="0"/>
          <a:chExt cx="0" cy="0"/>
        </a:xfrm>
      </p:grpSpPr>
      <p:sp>
        <p:nvSpPr>
          <p:cNvPr id="57" name="Google Shape;57;p47"/>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7"/>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47"/>
          <p:cNvSpPr txBox="1">
            <a:spLocks noGrp="1"/>
          </p:cNvSpPr>
          <p:nvPr>
            <p:ph type="body" idx="1"/>
          </p:nvPr>
        </p:nvSpPr>
        <p:spPr>
          <a:xfrm>
            <a:off x="457200" y="1527176"/>
            <a:ext cx="11277362" cy="276999"/>
          </a:xfrm>
          <a:prstGeom prst="rect">
            <a:avLst/>
          </a:prstGeom>
          <a:noFill/>
          <a:ln>
            <a:noFill/>
          </a:ln>
        </p:spPr>
        <p:txBody>
          <a:bodyPr spcFirstLastPara="1" wrap="square" lIns="0" tIns="0" rIns="182875" bIns="0" anchor="t" anchorCtr="0">
            <a:spAutoFit/>
          </a:bodyPr>
          <a:lstStyle>
            <a:lvl1pPr marL="457200" lvl="0" indent="-228600" algn="l">
              <a:lnSpc>
                <a:spcPct val="90000"/>
              </a:lnSpc>
              <a:spcBef>
                <a:spcPts val="0"/>
              </a:spcBef>
              <a:spcAft>
                <a:spcPts val="0"/>
              </a:spcAft>
              <a:buSzPts val="2000"/>
              <a:buNone/>
              <a:defRPr sz="2000" b="0" cap="none">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Font typeface="Avenir"/>
              <a:buNone/>
              <a:defRPr/>
            </a:lvl2pPr>
            <a:lvl3pPr marL="1371600" lvl="2" indent="-228600" algn="l">
              <a:lnSpc>
                <a:spcPct val="120000"/>
              </a:lnSpc>
              <a:spcBef>
                <a:spcPts val="1200"/>
              </a:spcBef>
              <a:spcAft>
                <a:spcPts val="0"/>
              </a:spcAft>
              <a:buSzPts val="1120"/>
              <a:buNone/>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7"/>
          <p:cNvSpPr txBox="1">
            <a:spLocks noGrp="1"/>
          </p:cNvSpPr>
          <p:nvPr>
            <p:ph type="body" idx="2"/>
          </p:nvPr>
        </p:nvSpPr>
        <p:spPr>
          <a:xfrm>
            <a:off x="457201" y="2151064"/>
            <a:ext cx="11277600" cy="390683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355">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se Study Complete 1">
  <p:cSld name="Case Study Complete 1">
    <p:spTree>
      <p:nvGrpSpPr>
        <p:cNvPr id="1" name="Shape 831"/>
        <p:cNvGrpSpPr/>
        <p:nvPr/>
      </p:nvGrpSpPr>
      <p:grpSpPr>
        <a:xfrm>
          <a:off x="0" y="0"/>
          <a:ext cx="0" cy="0"/>
          <a:chOff x="0" y="0"/>
          <a:chExt cx="0" cy="0"/>
        </a:xfrm>
      </p:grpSpPr>
      <p:sp>
        <p:nvSpPr>
          <p:cNvPr id="832" name="Google Shape;832;g166e3af5699_2_504"/>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3" name="Google Shape;833;g166e3af5699_2_504"/>
          <p:cNvSpPr>
            <a:spLocks noGrp="1"/>
          </p:cNvSpPr>
          <p:nvPr>
            <p:ph type="pic" idx="2"/>
          </p:nvPr>
        </p:nvSpPr>
        <p:spPr>
          <a:xfrm>
            <a:off x="1" y="3025033"/>
            <a:ext cx="4317600" cy="3833100"/>
          </a:xfrm>
          <a:prstGeom prst="rect">
            <a:avLst/>
          </a:prstGeom>
          <a:solidFill>
            <a:schemeClr val="accent3"/>
          </a:solidFill>
          <a:ln>
            <a:noFill/>
          </a:ln>
        </p:spPr>
      </p:sp>
      <p:sp>
        <p:nvSpPr>
          <p:cNvPr id="834" name="Google Shape;834;g166e3af5699_2_504"/>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5" name="Google Shape;835;g166e3af5699_2_50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36" name="Google Shape;836;g166e3af5699_2_504"/>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7" name="Google Shape;837;g166e3af5699_2_504"/>
          <p:cNvSpPr txBox="1"/>
          <p:nvPr/>
        </p:nvSpPr>
        <p:spPr>
          <a:xfrm>
            <a:off x="5140217" y="685806"/>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CHALLENGE</a:t>
            </a:r>
            <a:endParaRPr/>
          </a:p>
        </p:txBody>
      </p:sp>
      <p:sp>
        <p:nvSpPr>
          <p:cNvPr id="838" name="Google Shape;838;g166e3af5699_2_504"/>
          <p:cNvSpPr txBox="1">
            <a:spLocks noGrp="1"/>
          </p:cNvSpPr>
          <p:nvPr>
            <p:ph type="body" idx="1"/>
          </p:nvPr>
        </p:nvSpPr>
        <p:spPr>
          <a:xfrm>
            <a:off x="5140216" y="1036610"/>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39" name="Google Shape;839;g166e3af5699_2_504"/>
          <p:cNvSpPr txBox="1"/>
          <p:nvPr/>
        </p:nvSpPr>
        <p:spPr>
          <a:xfrm>
            <a:off x="5140217" y="2459993"/>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SOLUTION</a:t>
            </a:r>
            <a:endParaRPr/>
          </a:p>
        </p:txBody>
      </p:sp>
      <p:sp>
        <p:nvSpPr>
          <p:cNvPr id="840" name="Google Shape;840;g166e3af5699_2_504"/>
          <p:cNvSpPr txBox="1">
            <a:spLocks noGrp="1"/>
          </p:cNvSpPr>
          <p:nvPr>
            <p:ph type="body" idx="3"/>
          </p:nvPr>
        </p:nvSpPr>
        <p:spPr>
          <a:xfrm>
            <a:off x="5140216" y="2810797"/>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41" name="Google Shape;841;g166e3af5699_2_504"/>
          <p:cNvSpPr txBox="1"/>
          <p:nvPr/>
        </p:nvSpPr>
        <p:spPr>
          <a:xfrm>
            <a:off x="5140217" y="4281895"/>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RESULTS</a:t>
            </a:r>
            <a:endParaRPr/>
          </a:p>
        </p:txBody>
      </p:sp>
      <p:sp>
        <p:nvSpPr>
          <p:cNvPr id="842" name="Google Shape;842;g166e3af5699_2_504"/>
          <p:cNvSpPr txBox="1">
            <a:spLocks noGrp="1"/>
          </p:cNvSpPr>
          <p:nvPr>
            <p:ph type="body" idx="4"/>
          </p:nvPr>
        </p:nvSpPr>
        <p:spPr>
          <a:xfrm>
            <a:off x="5140216" y="4632699"/>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43" name="Google Shape;843;g166e3af5699_2_504"/>
          <p:cNvSpPr/>
          <p:nvPr/>
        </p:nvSpPr>
        <p:spPr>
          <a:xfrm>
            <a:off x="4736886" y="733442"/>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44" name="Google Shape;844;g166e3af5699_2_504"/>
          <p:cNvSpPr/>
          <p:nvPr/>
        </p:nvSpPr>
        <p:spPr>
          <a:xfrm>
            <a:off x="4718598" y="4319962"/>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45" name="Google Shape;845;g166e3af5699_2_504"/>
          <p:cNvSpPr>
            <a:spLocks noGrp="1"/>
          </p:cNvSpPr>
          <p:nvPr>
            <p:ph type="media" idx="5"/>
          </p:nvPr>
        </p:nvSpPr>
        <p:spPr>
          <a:xfrm>
            <a:off x="457202" y="5429368"/>
            <a:ext cx="1727100" cy="971400"/>
          </a:xfrm>
          <a:prstGeom prst="rect">
            <a:avLst/>
          </a:prstGeom>
          <a:solidFill>
            <a:schemeClr val="accent4"/>
          </a:solidFill>
          <a:ln>
            <a:noFill/>
          </a:ln>
        </p:spPr>
        <p:txBody>
          <a:bodyPr spcFirstLastPara="1" wrap="square" lIns="0" tIns="0" rIns="0" bIns="640075" anchor="ctr" anchorCtr="0">
            <a:noAutofit/>
          </a:bodyPr>
          <a:lstStyle>
            <a:lvl1pPr marR="0" lvl="0" algn="ctr" rtl="0">
              <a:lnSpc>
                <a:spcPct val="100000"/>
              </a:lnSpc>
              <a:spcBef>
                <a:spcPts val="0"/>
              </a:spcBef>
              <a:spcAft>
                <a:spcPts val="0"/>
              </a:spcAft>
              <a:buClr>
                <a:schemeClr val="lt1"/>
              </a:buClr>
              <a:buSzPts val="800"/>
              <a:buFont typeface="Avenir"/>
              <a:buNone/>
              <a:defRPr sz="800" b="0" i="0" u="none" strike="noStrike" cap="none">
                <a:solidFill>
                  <a:schemeClr val="dk1"/>
                </a:solidFill>
                <a:latin typeface="Avenir"/>
                <a:ea typeface="Avenir"/>
                <a:cs typeface="Avenir"/>
                <a:sym typeface="Avenir"/>
              </a:defRPr>
            </a:lvl1pPr>
            <a:lvl2pPr marR="0" lvl="1" algn="l" rtl="0">
              <a:lnSpc>
                <a:spcPct val="120000"/>
              </a:lnSpc>
              <a:spcBef>
                <a:spcPts val="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846" name="Google Shape;846;g166e3af5699_2_504"/>
          <p:cNvSpPr/>
          <p:nvPr/>
        </p:nvSpPr>
        <p:spPr>
          <a:xfrm rot="5400000">
            <a:off x="4736037" y="2492105"/>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47" name="Google Shape;847;g166e3af5699_2_504"/>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If "Accent Color 10" (the last yellow  in the palette) is changed to a client specific color in the </a:t>
            </a:r>
            <a:r>
              <a:rPr lang="en-US" sz="1000" b="1" i="0" u="none" strike="noStrike" cap="none">
                <a:solidFill>
                  <a:schemeClr val="lt1"/>
                </a:solidFill>
                <a:latin typeface="Avenir"/>
                <a:ea typeface="Avenir"/>
                <a:cs typeface="Avenir"/>
                <a:sym typeface="Avenir"/>
              </a:rPr>
              <a:t>master color palette</a:t>
            </a:r>
            <a:r>
              <a:rPr lang="en-US" sz="1000" b="0" i="0" u="none" strike="noStrike" cap="none">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b="0" i="0" u="none" strike="noStrike" cap="none">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ase Study Complete 2">
  <p:cSld name="Case Study Complete 2">
    <p:spTree>
      <p:nvGrpSpPr>
        <p:cNvPr id="1" name="Shape 848"/>
        <p:cNvGrpSpPr/>
        <p:nvPr/>
      </p:nvGrpSpPr>
      <p:grpSpPr>
        <a:xfrm>
          <a:off x="0" y="0"/>
          <a:ext cx="0" cy="0"/>
          <a:chOff x="0" y="0"/>
          <a:chExt cx="0" cy="0"/>
        </a:xfrm>
      </p:grpSpPr>
      <p:sp>
        <p:nvSpPr>
          <p:cNvPr id="849" name="Google Shape;849;g166e3af5699_2_521"/>
          <p:cNvSpPr>
            <a:spLocks noGrp="1"/>
          </p:cNvSpPr>
          <p:nvPr>
            <p:ph type="pic" idx="2"/>
          </p:nvPr>
        </p:nvSpPr>
        <p:spPr>
          <a:xfrm>
            <a:off x="6096000" y="0"/>
            <a:ext cx="6096000" cy="6858000"/>
          </a:xfrm>
          <a:prstGeom prst="rect">
            <a:avLst/>
          </a:prstGeom>
          <a:solidFill>
            <a:schemeClr val="accent3"/>
          </a:solidFill>
          <a:ln>
            <a:noFill/>
          </a:ln>
        </p:spPr>
      </p:sp>
      <p:sp>
        <p:nvSpPr>
          <p:cNvPr id="850" name="Google Shape;850;g166e3af5699_2_521"/>
          <p:cNvSpPr txBox="1">
            <a:spLocks noGrp="1"/>
          </p:cNvSpPr>
          <p:nvPr>
            <p:ph type="title"/>
          </p:nvPr>
        </p:nvSpPr>
        <p:spPr>
          <a:xfrm>
            <a:off x="457202" y="449551"/>
            <a:ext cx="5318400" cy="1080900"/>
          </a:xfrm>
          <a:prstGeom prst="rect">
            <a:avLst/>
          </a:prstGeom>
          <a:noFill/>
          <a:ln>
            <a:noFill/>
          </a:ln>
        </p:spPr>
        <p:txBody>
          <a:bodyPr spcFirstLastPara="1" wrap="square" lIns="0" tIns="91425" rIns="91425"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1" name="Google Shape;851;g166e3af5699_2_521"/>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2" name="Google Shape;852;g166e3af5699_2_52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3" name="Google Shape;853;g166e3af5699_2_521"/>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4" name="Google Shape;854;g166e3af5699_2_521"/>
          <p:cNvSpPr txBox="1"/>
          <p:nvPr/>
        </p:nvSpPr>
        <p:spPr>
          <a:xfrm>
            <a:off x="878819" y="1862730"/>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CHALLENGE</a:t>
            </a:r>
            <a:endParaRPr/>
          </a:p>
        </p:txBody>
      </p:sp>
      <p:sp>
        <p:nvSpPr>
          <p:cNvPr id="855" name="Google Shape;855;g166e3af5699_2_521"/>
          <p:cNvSpPr txBox="1">
            <a:spLocks noGrp="1"/>
          </p:cNvSpPr>
          <p:nvPr>
            <p:ph type="body" idx="1"/>
          </p:nvPr>
        </p:nvSpPr>
        <p:spPr>
          <a:xfrm>
            <a:off x="878819" y="2165995"/>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56" name="Google Shape;856;g166e3af5699_2_521"/>
          <p:cNvSpPr/>
          <p:nvPr/>
        </p:nvSpPr>
        <p:spPr>
          <a:xfrm>
            <a:off x="475488" y="1892763"/>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57" name="Google Shape;857;g166e3af5699_2_521"/>
          <p:cNvSpPr/>
          <p:nvPr/>
        </p:nvSpPr>
        <p:spPr>
          <a:xfrm>
            <a:off x="457200" y="4850061"/>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58" name="Google Shape;858;g166e3af5699_2_521"/>
          <p:cNvSpPr/>
          <p:nvPr/>
        </p:nvSpPr>
        <p:spPr>
          <a:xfrm rot="5400000">
            <a:off x="474640" y="3360621"/>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59" name="Google Shape;859;g166e3af5699_2_521"/>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If "Accent Color 10" (the last yellow  in the palette) is changed to a client specific color in the </a:t>
            </a:r>
            <a:r>
              <a:rPr lang="en-US" sz="1000" b="1" i="0" u="none" strike="noStrike" cap="none">
                <a:solidFill>
                  <a:schemeClr val="lt1"/>
                </a:solidFill>
                <a:latin typeface="Avenir"/>
                <a:ea typeface="Avenir"/>
                <a:cs typeface="Avenir"/>
                <a:sym typeface="Avenir"/>
              </a:rPr>
              <a:t>master color palette</a:t>
            </a:r>
            <a:r>
              <a:rPr lang="en-US" sz="1000" b="0" i="0" u="none" strike="noStrike" cap="none">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b="0" i="0" u="none" strike="noStrike" cap="none">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860" name="Google Shape;860;g166e3af5699_2_521"/>
          <p:cNvSpPr txBox="1"/>
          <p:nvPr/>
        </p:nvSpPr>
        <p:spPr>
          <a:xfrm>
            <a:off x="878817" y="3355521"/>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SOLUTION</a:t>
            </a:r>
            <a:endParaRPr/>
          </a:p>
        </p:txBody>
      </p:sp>
      <p:sp>
        <p:nvSpPr>
          <p:cNvPr id="861" name="Google Shape;861;g166e3af5699_2_521"/>
          <p:cNvSpPr txBox="1">
            <a:spLocks noGrp="1"/>
          </p:cNvSpPr>
          <p:nvPr>
            <p:ph type="body" idx="3"/>
          </p:nvPr>
        </p:nvSpPr>
        <p:spPr>
          <a:xfrm>
            <a:off x="878817" y="3658786"/>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62" name="Google Shape;862;g166e3af5699_2_521"/>
          <p:cNvSpPr txBox="1"/>
          <p:nvPr/>
        </p:nvSpPr>
        <p:spPr>
          <a:xfrm>
            <a:off x="878815" y="4840082"/>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RESULTS</a:t>
            </a:r>
            <a:endParaRPr/>
          </a:p>
        </p:txBody>
      </p:sp>
      <p:sp>
        <p:nvSpPr>
          <p:cNvPr id="863" name="Google Shape;863;g166e3af5699_2_521"/>
          <p:cNvSpPr txBox="1">
            <a:spLocks noGrp="1"/>
          </p:cNvSpPr>
          <p:nvPr>
            <p:ph type="body" idx="4"/>
          </p:nvPr>
        </p:nvSpPr>
        <p:spPr>
          <a:xfrm>
            <a:off x="878815" y="5143210"/>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se Study Complete 3">
  <p:cSld name="Case Study Complete 3">
    <p:spTree>
      <p:nvGrpSpPr>
        <p:cNvPr id="1" name="Shape 864"/>
        <p:cNvGrpSpPr/>
        <p:nvPr/>
      </p:nvGrpSpPr>
      <p:grpSpPr>
        <a:xfrm>
          <a:off x="0" y="0"/>
          <a:ext cx="0" cy="0"/>
          <a:chOff x="0" y="0"/>
          <a:chExt cx="0" cy="0"/>
        </a:xfrm>
      </p:grpSpPr>
      <p:sp>
        <p:nvSpPr>
          <p:cNvPr id="865" name="Google Shape;865;g166e3af5699_2_537"/>
          <p:cNvSpPr>
            <a:spLocks noGrp="1"/>
          </p:cNvSpPr>
          <p:nvPr>
            <p:ph type="pic" idx="2"/>
          </p:nvPr>
        </p:nvSpPr>
        <p:spPr>
          <a:xfrm>
            <a:off x="6095999" y="3440576"/>
            <a:ext cx="6096000" cy="3417300"/>
          </a:xfrm>
          <a:prstGeom prst="rect">
            <a:avLst/>
          </a:prstGeom>
          <a:solidFill>
            <a:schemeClr val="accent3"/>
          </a:solidFill>
          <a:ln>
            <a:noFill/>
          </a:ln>
        </p:spPr>
      </p:sp>
      <p:sp>
        <p:nvSpPr>
          <p:cNvPr id="866" name="Google Shape;866;g166e3af5699_2_537"/>
          <p:cNvSpPr>
            <a:spLocks noGrp="1"/>
          </p:cNvSpPr>
          <p:nvPr>
            <p:ph type="pic" idx="3"/>
          </p:nvPr>
        </p:nvSpPr>
        <p:spPr>
          <a:xfrm>
            <a:off x="6095999" y="1"/>
            <a:ext cx="6096000" cy="3417300"/>
          </a:xfrm>
          <a:prstGeom prst="rect">
            <a:avLst/>
          </a:prstGeom>
          <a:solidFill>
            <a:schemeClr val="accent3"/>
          </a:solidFill>
          <a:ln>
            <a:noFill/>
          </a:ln>
        </p:spPr>
      </p:sp>
      <p:sp>
        <p:nvSpPr>
          <p:cNvPr id="867" name="Google Shape;867;g166e3af5699_2_537"/>
          <p:cNvSpPr txBox="1">
            <a:spLocks noGrp="1"/>
          </p:cNvSpPr>
          <p:nvPr>
            <p:ph type="title"/>
          </p:nvPr>
        </p:nvSpPr>
        <p:spPr>
          <a:xfrm>
            <a:off x="457202" y="449551"/>
            <a:ext cx="5318400" cy="1080900"/>
          </a:xfrm>
          <a:prstGeom prst="rect">
            <a:avLst/>
          </a:prstGeom>
          <a:noFill/>
          <a:ln>
            <a:noFill/>
          </a:ln>
        </p:spPr>
        <p:txBody>
          <a:bodyPr spcFirstLastPara="1" wrap="square" lIns="0" tIns="91425" rIns="91425"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8" name="Google Shape;868;g166e3af5699_2_53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9" name="Google Shape;869;g166e3af5699_2_53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0" name="Google Shape;870;g166e3af5699_2_53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1" name="Google Shape;871;g166e3af5699_2_537"/>
          <p:cNvSpPr txBox="1"/>
          <p:nvPr/>
        </p:nvSpPr>
        <p:spPr>
          <a:xfrm>
            <a:off x="878819" y="1862730"/>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CHALLENGE</a:t>
            </a:r>
            <a:endParaRPr/>
          </a:p>
        </p:txBody>
      </p:sp>
      <p:sp>
        <p:nvSpPr>
          <p:cNvPr id="872" name="Google Shape;872;g166e3af5699_2_537"/>
          <p:cNvSpPr txBox="1">
            <a:spLocks noGrp="1"/>
          </p:cNvSpPr>
          <p:nvPr>
            <p:ph type="body" idx="1"/>
          </p:nvPr>
        </p:nvSpPr>
        <p:spPr>
          <a:xfrm>
            <a:off x="878819" y="2165995"/>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73" name="Google Shape;873;g166e3af5699_2_537"/>
          <p:cNvSpPr/>
          <p:nvPr/>
        </p:nvSpPr>
        <p:spPr>
          <a:xfrm>
            <a:off x="475488" y="1892763"/>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74" name="Google Shape;874;g166e3af5699_2_537"/>
          <p:cNvSpPr/>
          <p:nvPr/>
        </p:nvSpPr>
        <p:spPr>
          <a:xfrm>
            <a:off x="457200" y="4850061"/>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75" name="Google Shape;875;g166e3af5699_2_537"/>
          <p:cNvSpPr/>
          <p:nvPr/>
        </p:nvSpPr>
        <p:spPr>
          <a:xfrm rot="5400000">
            <a:off x="474640" y="3360621"/>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876" name="Google Shape;876;g166e3af5699_2_537"/>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If "Accent Color 10" (the last yellow  in the palette) is changed to a client specific color in the </a:t>
            </a:r>
            <a:r>
              <a:rPr lang="en-US" sz="1000" b="1" i="0" u="none" strike="noStrike" cap="none">
                <a:solidFill>
                  <a:schemeClr val="lt1"/>
                </a:solidFill>
                <a:latin typeface="Avenir"/>
                <a:ea typeface="Avenir"/>
                <a:cs typeface="Avenir"/>
                <a:sym typeface="Avenir"/>
              </a:rPr>
              <a:t>master color palette</a:t>
            </a:r>
            <a:r>
              <a:rPr lang="en-US" sz="1000" b="0" i="0" u="none" strike="noStrike" cap="none">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b="0" i="0" u="none" strike="noStrike" cap="none">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877" name="Google Shape;877;g166e3af5699_2_537"/>
          <p:cNvSpPr txBox="1"/>
          <p:nvPr/>
        </p:nvSpPr>
        <p:spPr>
          <a:xfrm>
            <a:off x="878817" y="3355521"/>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SOLUTION</a:t>
            </a:r>
            <a:endParaRPr/>
          </a:p>
        </p:txBody>
      </p:sp>
      <p:sp>
        <p:nvSpPr>
          <p:cNvPr id="878" name="Google Shape;878;g166e3af5699_2_537"/>
          <p:cNvSpPr txBox="1">
            <a:spLocks noGrp="1"/>
          </p:cNvSpPr>
          <p:nvPr>
            <p:ph type="body" idx="4"/>
          </p:nvPr>
        </p:nvSpPr>
        <p:spPr>
          <a:xfrm>
            <a:off x="878817" y="3658786"/>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79" name="Google Shape;879;g166e3af5699_2_537"/>
          <p:cNvSpPr txBox="1"/>
          <p:nvPr/>
        </p:nvSpPr>
        <p:spPr>
          <a:xfrm>
            <a:off x="878815" y="4840082"/>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accent3"/>
                </a:solidFill>
                <a:latin typeface="Avenir"/>
                <a:ea typeface="Avenir"/>
                <a:cs typeface="Avenir"/>
                <a:sym typeface="Avenir"/>
              </a:rPr>
              <a:t>RESULTS</a:t>
            </a:r>
            <a:endParaRPr/>
          </a:p>
        </p:txBody>
      </p:sp>
      <p:sp>
        <p:nvSpPr>
          <p:cNvPr id="880" name="Google Shape;880;g166e3af5699_2_537"/>
          <p:cNvSpPr txBox="1">
            <a:spLocks noGrp="1"/>
          </p:cNvSpPr>
          <p:nvPr>
            <p:ph type="body" idx="5"/>
          </p:nvPr>
        </p:nvSpPr>
        <p:spPr>
          <a:xfrm>
            <a:off x="878815" y="5143210"/>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se Study Intro 1">
  <p:cSld name="Case Study Intro 1">
    <p:spTree>
      <p:nvGrpSpPr>
        <p:cNvPr id="1" name="Shape 881"/>
        <p:cNvGrpSpPr/>
        <p:nvPr/>
      </p:nvGrpSpPr>
      <p:grpSpPr>
        <a:xfrm>
          <a:off x="0" y="0"/>
          <a:ext cx="0" cy="0"/>
          <a:chOff x="0" y="0"/>
          <a:chExt cx="0" cy="0"/>
        </a:xfrm>
      </p:grpSpPr>
      <p:sp>
        <p:nvSpPr>
          <p:cNvPr id="882" name="Google Shape;882;g166e3af5699_2_554"/>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3" name="Google Shape;883;g166e3af5699_2_554"/>
          <p:cNvSpPr>
            <a:spLocks noGrp="1"/>
          </p:cNvSpPr>
          <p:nvPr>
            <p:ph type="pic" idx="2"/>
          </p:nvPr>
        </p:nvSpPr>
        <p:spPr>
          <a:xfrm>
            <a:off x="4012658" y="0"/>
            <a:ext cx="8179200" cy="6858000"/>
          </a:xfrm>
          <a:prstGeom prst="rect">
            <a:avLst/>
          </a:prstGeom>
          <a:solidFill>
            <a:schemeClr val="accent3"/>
          </a:solidFill>
          <a:ln>
            <a:noFill/>
          </a:ln>
        </p:spPr>
      </p:sp>
      <p:sp>
        <p:nvSpPr>
          <p:cNvPr id="884" name="Google Shape;884;g166e3af5699_2_554"/>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5" name="Google Shape;885;g166e3af5699_2_55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6" name="Google Shape;886;g166e3af5699_2_554"/>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7" name="Google Shape;887;g166e3af5699_2_554"/>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i="0" u="none" strike="noStrike" cap="none">
                <a:solidFill>
                  <a:schemeClr val="lt1"/>
                </a:solidFill>
                <a:latin typeface="Avenir"/>
                <a:ea typeface="Avenir"/>
                <a:cs typeface="Avenir"/>
                <a:sym typeface="Avenir"/>
              </a:rPr>
              <a:t>If client color customization</a:t>
            </a:r>
            <a:br>
              <a:rPr lang="en-US" sz="1000" b="1" i="0" u="none" strike="noStrike" cap="none">
                <a:solidFill>
                  <a:schemeClr val="lt1"/>
                </a:solidFill>
                <a:latin typeface="Avenir"/>
                <a:ea typeface="Avenir"/>
                <a:cs typeface="Avenir"/>
                <a:sym typeface="Avenir"/>
              </a:rPr>
            </a:br>
            <a:r>
              <a:rPr lang="en-US" sz="1000" b="1" i="0" u="none" strike="noStrike" cap="none">
                <a:solidFill>
                  <a:schemeClr val="lt1"/>
                </a:solidFill>
                <a:latin typeface="Avenir"/>
                <a:ea typeface="Avenir"/>
                <a:cs typeface="Avenir"/>
                <a:sym typeface="Avenir"/>
              </a:rPr>
              <a:t>is needed</a:t>
            </a:r>
            <a:r>
              <a:rPr lang="en-US" sz="1000" b="0" i="0" u="none" strike="noStrike" cap="none">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ase Study Intro 1 Alt (2 Images)">
  <p:cSld name="Case Study Intro 1 Alt (2 Images)">
    <p:spTree>
      <p:nvGrpSpPr>
        <p:cNvPr id="1" name="Shape 888"/>
        <p:cNvGrpSpPr/>
        <p:nvPr/>
      </p:nvGrpSpPr>
      <p:grpSpPr>
        <a:xfrm>
          <a:off x="0" y="0"/>
          <a:ext cx="0" cy="0"/>
          <a:chOff x="0" y="0"/>
          <a:chExt cx="0" cy="0"/>
        </a:xfrm>
      </p:grpSpPr>
      <p:sp>
        <p:nvSpPr>
          <p:cNvPr id="889" name="Google Shape;889;g166e3af5699_2_561"/>
          <p:cNvSpPr>
            <a:spLocks noGrp="1"/>
          </p:cNvSpPr>
          <p:nvPr>
            <p:ph type="pic" idx="2"/>
          </p:nvPr>
        </p:nvSpPr>
        <p:spPr>
          <a:xfrm>
            <a:off x="4012658" y="3440576"/>
            <a:ext cx="8179200" cy="3417300"/>
          </a:xfrm>
          <a:prstGeom prst="rect">
            <a:avLst/>
          </a:prstGeom>
          <a:solidFill>
            <a:schemeClr val="accent3"/>
          </a:solidFill>
          <a:ln>
            <a:noFill/>
          </a:ln>
        </p:spPr>
      </p:sp>
      <p:sp>
        <p:nvSpPr>
          <p:cNvPr id="890" name="Google Shape;890;g166e3af5699_2_561"/>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1" name="Google Shape;891;g166e3af5699_2_561"/>
          <p:cNvSpPr>
            <a:spLocks noGrp="1"/>
          </p:cNvSpPr>
          <p:nvPr>
            <p:ph type="pic" idx="3"/>
          </p:nvPr>
        </p:nvSpPr>
        <p:spPr>
          <a:xfrm>
            <a:off x="4012658" y="1"/>
            <a:ext cx="8179200" cy="3417300"/>
          </a:xfrm>
          <a:prstGeom prst="rect">
            <a:avLst/>
          </a:prstGeom>
          <a:solidFill>
            <a:schemeClr val="accent3"/>
          </a:solidFill>
          <a:ln>
            <a:noFill/>
          </a:ln>
        </p:spPr>
      </p:sp>
      <p:sp>
        <p:nvSpPr>
          <p:cNvPr id="892" name="Google Shape;892;g166e3af5699_2_561"/>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3" name="Google Shape;893;g166e3af5699_2_56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4" name="Google Shape;894;g166e3af5699_2_561"/>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5" name="Google Shape;895;g166e3af5699_2_561"/>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i="0" u="none" strike="noStrike" cap="none">
                <a:solidFill>
                  <a:schemeClr val="lt1"/>
                </a:solidFill>
                <a:latin typeface="Avenir"/>
                <a:ea typeface="Avenir"/>
                <a:cs typeface="Avenir"/>
                <a:sym typeface="Avenir"/>
              </a:rPr>
              <a:t>If client color customization</a:t>
            </a:r>
            <a:br>
              <a:rPr lang="en-US" sz="1000" b="1" i="0" u="none" strike="noStrike" cap="none">
                <a:solidFill>
                  <a:schemeClr val="lt1"/>
                </a:solidFill>
                <a:latin typeface="Avenir"/>
                <a:ea typeface="Avenir"/>
                <a:cs typeface="Avenir"/>
                <a:sym typeface="Avenir"/>
              </a:rPr>
            </a:br>
            <a:r>
              <a:rPr lang="en-US" sz="1000" b="1" i="0" u="none" strike="noStrike" cap="none">
                <a:solidFill>
                  <a:schemeClr val="lt1"/>
                </a:solidFill>
                <a:latin typeface="Avenir"/>
                <a:ea typeface="Avenir"/>
                <a:cs typeface="Avenir"/>
                <a:sym typeface="Avenir"/>
              </a:rPr>
              <a:t>is needed</a:t>
            </a:r>
            <a:r>
              <a:rPr lang="en-US" sz="1000" b="0" i="0" u="none" strike="noStrike" cap="none">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ase Study Explanation 1">
  <p:cSld name="Case Study Explanation 1">
    <p:spTree>
      <p:nvGrpSpPr>
        <p:cNvPr id="1" name="Shape 896"/>
        <p:cNvGrpSpPr/>
        <p:nvPr/>
      </p:nvGrpSpPr>
      <p:grpSpPr>
        <a:xfrm>
          <a:off x="0" y="0"/>
          <a:ext cx="0" cy="0"/>
          <a:chOff x="0" y="0"/>
          <a:chExt cx="0" cy="0"/>
        </a:xfrm>
      </p:grpSpPr>
      <p:sp>
        <p:nvSpPr>
          <p:cNvPr id="897" name="Google Shape;897;g166e3af5699_2_569"/>
          <p:cNvSpPr>
            <a:spLocks noGrp="1"/>
          </p:cNvSpPr>
          <p:nvPr>
            <p:ph type="pic" idx="2"/>
          </p:nvPr>
        </p:nvSpPr>
        <p:spPr>
          <a:xfrm>
            <a:off x="1" y="0"/>
            <a:ext cx="12192000" cy="6858000"/>
          </a:xfrm>
          <a:prstGeom prst="rect">
            <a:avLst/>
          </a:prstGeom>
          <a:solidFill>
            <a:schemeClr val="accent3"/>
          </a:solidFill>
          <a:ln>
            <a:noFill/>
          </a:ln>
        </p:spPr>
      </p:sp>
      <p:sp>
        <p:nvSpPr>
          <p:cNvPr id="898" name="Google Shape;898;g166e3af5699_2_56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9" name="Google Shape;899;g166e3af5699_2_56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0" name="Google Shape;900;g166e3af5699_2_56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01" name="Google Shape;901;g166e3af5699_2_569"/>
          <p:cNvSpPr txBox="1"/>
          <p:nvPr/>
        </p:nvSpPr>
        <p:spPr>
          <a:xfrm>
            <a:off x="1270000" y="457201"/>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CHALLENGE</a:t>
            </a:r>
            <a:endParaRPr/>
          </a:p>
        </p:txBody>
      </p:sp>
      <p:sp>
        <p:nvSpPr>
          <p:cNvPr id="902" name="Google Shape;902;g166e3af5699_2_569"/>
          <p:cNvSpPr txBox="1">
            <a:spLocks noGrp="1"/>
          </p:cNvSpPr>
          <p:nvPr>
            <p:ph type="body" idx="1"/>
          </p:nvPr>
        </p:nvSpPr>
        <p:spPr>
          <a:xfrm>
            <a:off x="1270000" y="808005"/>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03" name="Google Shape;903;g166e3af5699_2_569"/>
          <p:cNvSpPr txBox="1"/>
          <p:nvPr/>
        </p:nvSpPr>
        <p:spPr>
          <a:xfrm>
            <a:off x="1270000" y="2231388"/>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SOLUTION</a:t>
            </a:r>
            <a:endParaRPr/>
          </a:p>
        </p:txBody>
      </p:sp>
      <p:sp>
        <p:nvSpPr>
          <p:cNvPr id="904" name="Google Shape;904;g166e3af5699_2_569"/>
          <p:cNvSpPr txBox="1">
            <a:spLocks noGrp="1"/>
          </p:cNvSpPr>
          <p:nvPr>
            <p:ph type="body" idx="3"/>
          </p:nvPr>
        </p:nvSpPr>
        <p:spPr>
          <a:xfrm>
            <a:off x="1270000" y="2582192"/>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05" name="Google Shape;905;g166e3af5699_2_569"/>
          <p:cNvSpPr txBox="1"/>
          <p:nvPr/>
        </p:nvSpPr>
        <p:spPr>
          <a:xfrm>
            <a:off x="1270000" y="4053290"/>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RESULTS</a:t>
            </a:r>
            <a:endParaRPr/>
          </a:p>
        </p:txBody>
      </p:sp>
      <p:sp>
        <p:nvSpPr>
          <p:cNvPr id="906" name="Google Shape;906;g166e3af5699_2_569"/>
          <p:cNvSpPr txBox="1">
            <a:spLocks noGrp="1"/>
          </p:cNvSpPr>
          <p:nvPr>
            <p:ph type="body" idx="4"/>
          </p:nvPr>
        </p:nvSpPr>
        <p:spPr>
          <a:xfrm>
            <a:off x="1270000" y="4404094"/>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07" name="Google Shape;907;g166e3af5699_2_569"/>
          <p:cNvSpPr/>
          <p:nvPr/>
        </p:nvSpPr>
        <p:spPr>
          <a:xfrm>
            <a:off x="866669" y="504837"/>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908" name="Google Shape;908;g166e3af5699_2_569"/>
          <p:cNvSpPr/>
          <p:nvPr/>
        </p:nvSpPr>
        <p:spPr>
          <a:xfrm>
            <a:off x="848381" y="4091357"/>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909" name="Google Shape;909;g166e3af5699_2_569"/>
          <p:cNvSpPr/>
          <p:nvPr/>
        </p:nvSpPr>
        <p:spPr>
          <a:xfrm rot="5400000">
            <a:off x="853989" y="2273107"/>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910" name="Google Shape;910;g166e3af5699_2_569"/>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If "Accent Color 10" (the last yellow  in the palette) is changed to a client specific color in the </a:t>
            </a:r>
            <a:r>
              <a:rPr lang="en-US" sz="1000" b="1" i="0" u="none" strike="noStrike" cap="none">
                <a:solidFill>
                  <a:schemeClr val="lt1"/>
                </a:solidFill>
                <a:latin typeface="Avenir"/>
                <a:ea typeface="Avenir"/>
                <a:cs typeface="Avenir"/>
                <a:sym typeface="Avenir"/>
              </a:rPr>
              <a:t>master color palette</a:t>
            </a:r>
            <a:r>
              <a:rPr lang="en-US" sz="1000" b="0" i="0" u="none" strike="noStrike" cap="none">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Case Study Explanation 2">
  <p:cSld name="Case Study Explanation 2">
    <p:spTree>
      <p:nvGrpSpPr>
        <p:cNvPr id="1" name="Shape 911"/>
        <p:cNvGrpSpPr/>
        <p:nvPr/>
      </p:nvGrpSpPr>
      <p:grpSpPr>
        <a:xfrm>
          <a:off x="0" y="0"/>
          <a:ext cx="0" cy="0"/>
          <a:chOff x="0" y="0"/>
          <a:chExt cx="0" cy="0"/>
        </a:xfrm>
      </p:grpSpPr>
      <p:sp>
        <p:nvSpPr>
          <p:cNvPr id="912" name="Google Shape;912;g166e3af5699_2_584"/>
          <p:cNvSpPr>
            <a:spLocks noGrp="1"/>
          </p:cNvSpPr>
          <p:nvPr>
            <p:ph type="pic" idx="2"/>
          </p:nvPr>
        </p:nvSpPr>
        <p:spPr>
          <a:xfrm>
            <a:off x="1" y="0"/>
            <a:ext cx="12192000" cy="6858000"/>
          </a:xfrm>
          <a:prstGeom prst="rect">
            <a:avLst/>
          </a:prstGeom>
          <a:solidFill>
            <a:schemeClr val="accent3"/>
          </a:solidFill>
          <a:ln>
            <a:noFill/>
          </a:ln>
        </p:spPr>
      </p:sp>
      <p:sp>
        <p:nvSpPr>
          <p:cNvPr id="913" name="Google Shape;913;g166e3af5699_2_584"/>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4" name="Google Shape;914;g166e3af5699_2_584"/>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5" name="Google Shape;915;g166e3af5699_2_58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16" name="Google Shape;916;g166e3af5699_2_584"/>
          <p:cNvSpPr txBox="1"/>
          <p:nvPr/>
        </p:nvSpPr>
        <p:spPr>
          <a:xfrm>
            <a:off x="454773"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CHALLENGE</a:t>
            </a:r>
            <a:endParaRPr/>
          </a:p>
        </p:txBody>
      </p:sp>
      <p:sp>
        <p:nvSpPr>
          <p:cNvPr id="917" name="Google Shape;917;g166e3af5699_2_584"/>
          <p:cNvSpPr txBox="1">
            <a:spLocks noGrp="1"/>
          </p:cNvSpPr>
          <p:nvPr>
            <p:ph type="body" idx="1"/>
          </p:nvPr>
        </p:nvSpPr>
        <p:spPr>
          <a:xfrm>
            <a:off x="458901" y="2906969"/>
            <a:ext cx="31098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18" name="Google Shape;918;g166e3af5699_2_584"/>
          <p:cNvSpPr/>
          <p:nvPr/>
        </p:nvSpPr>
        <p:spPr>
          <a:xfrm>
            <a:off x="8329915" y="2169266"/>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cxnSp>
        <p:nvCxnSpPr>
          <p:cNvPr id="919" name="Google Shape;919;g166e3af5699_2_584"/>
          <p:cNvCxnSpPr/>
          <p:nvPr/>
        </p:nvCxnSpPr>
        <p:spPr>
          <a:xfrm>
            <a:off x="4025559" y="2140392"/>
            <a:ext cx="0" cy="2634900"/>
          </a:xfrm>
          <a:prstGeom prst="straightConnector1">
            <a:avLst/>
          </a:prstGeom>
          <a:noFill/>
          <a:ln w="9525" cap="sq" cmpd="sng">
            <a:solidFill>
              <a:schemeClr val="accent2"/>
            </a:solidFill>
            <a:prstDash val="solid"/>
            <a:miter lim="800000"/>
            <a:headEnd type="none" w="sm" len="sm"/>
            <a:tailEnd type="none" w="sm" len="sm"/>
          </a:ln>
        </p:spPr>
      </p:cxnSp>
      <p:cxnSp>
        <p:nvCxnSpPr>
          <p:cNvPr id="920" name="Google Shape;920;g166e3af5699_2_584"/>
          <p:cNvCxnSpPr/>
          <p:nvPr/>
        </p:nvCxnSpPr>
        <p:spPr>
          <a:xfrm>
            <a:off x="7880572" y="2140392"/>
            <a:ext cx="0" cy="2634900"/>
          </a:xfrm>
          <a:prstGeom prst="straightConnector1">
            <a:avLst/>
          </a:prstGeom>
          <a:noFill/>
          <a:ln w="9525" cap="sq" cmpd="sng">
            <a:solidFill>
              <a:schemeClr val="accent2"/>
            </a:solidFill>
            <a:prstDash val="solid"/>
            <a:miter lim="800000"/>
            <a:headEnd type="none" w="sm" len="sm"/>
            <a:tailEnd type="none" w="sm" len="sm"/>
          </a:ln>
        </p:spPr>
      </p:cxnSp>
      <p:sp>
        <p:nvSpPr>
          <p:cNvPr id="921" name="Google Shape;921;g166e3af5699_2_584"/>
          <p:cNvSpPr/>
          <p:nvPr/>
        </p:nvSpPr>
        <p:spPr>
          <a:xfrm>
            <a:off x="454774" y="2169267"/>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922" name="Google Shape;922;g166e3af5699_2_584"/>
          <p:cNvSpPr txBox="1"/>
          <p:nvPr/>
        </p:nvSpPr>
        <p:spPr>
          <a:xfrm>
            <a:off x="4462786"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SOLUTION</a:t>
            </a:r>
            <a:endParaRPr/>
          </a:p>
        </p:txBody>
      </p:sp>
      <p:sp>
        <p:nvSpPr>
          <p:cNvPr id="923" name="Google Shape;923;g166e3af5699_2_584"/>
          <p:cNvSpPr txBox="1">
            <a:spLocks noGrp="1"/>
          </p:cNvSpPr>
          <p:nvPr>
            <p:ph type="body" idx="3"/>
          </p:nvPr>
        </p:nvSpPr>
        <p:spPr>
          <a:xfrm>
            <a:off x="4466916" y="2906969"/>
            <a:ext cx="29727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24" name="Google Shape;924;g166e3af5699_2_584"/>
          <p:cNvSpPr txBox="1"/>
          <p:nvPr/>
        </p:nvSpPr>
        <p:spPr>
          <a:xfrm>
            <a:off x="8329915"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accent3"/>
                </a:solidFill>
                <a:latin typeface="Avenir"/>
                <a:ea typeface="Avenir"/>
                <a:cs typeface="Avenir"/>
                <a:sym typeface="Avenir"/>
              </a:rPr>
              <a:t>RESULTS</a:t>
            </a:r>
            <a:endParaRPr/>
          </a:p>
        </p:txBody>
      </p:sp>
      <p:sp>
        <p:nvSpPr>
          <p:cNvPr id="925" name="Google Shape;925;g166e3af5699_2_584"/>
          <p:cNvSpPr txBox="1">
            <a:spLocks noGrp="1"/>
          </p:cNvSpPr>
          <p:nvPr>
            <p:ph type="body" idx="4"/>
          </p:nvPr>
        </p:nvSpPr>
        <p:spPr>
          <a:xfrm>
            <a:off x="8329915" y="2906969"/>
            <a:ext cx="31098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26" name="Google Shape;926;g166e3af5699_2_584"/>
          <p:cNvSpPr/>
          <p:nvPr/>
        </p:nvSpPr>
        <p:spPr>
          <a:xfrm rot="5400000">
            <a:off x="4457558" y="2158869"/>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927" name="Google Shape;927;g166e3af5699_2_584"/>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If "Accent Color 10" (the last yellow  in the palette) is changed to a client specific color in the </a:t>
            </a:r>
            <a:r>
              <a:rPr lang="en-US" sz="1000" b="1" i="0" u="none" strike="noStrike" cap="none">
                <a:solidFill>
                  <a:schemeClr val="lt1"/>
                </a:solidFill>
                <a:latin typeface="Avenir"/>
                <a:ea typeface="Avenir"/>
                <a:cs typeface="Avenir"/>
                <a:sym typeface="Avenir"/>
              </a:rPr>
              <a:t>master color palette</a:t>
            </a:r>
            <a:r>
              <a:rPr lang="en-US" sz="1000" b="0" i="0" u="none" strike="noStrike" cap="none">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HART LAYOUTS">
  <p:cSld name="CHART LAYOUTS">
    <p:spTree>
      <p:nvGrpSpPr>
        <p:cNvPr id="1" name="Shape 928"/>
        <p:cNvGrpSpPr/>
        <p:nvPr/>
      </p:nvGrpSpPr>
      <p:grpSpPr>
        <a:xfrm>
          <a:off x="0" y="0"/>
          <a:ext cx="0" cy="0"/>
          <a:chOff x="0" y="0"/>
          <a:chExt cx="0" cy="0"/>
        </a:xfrm>
      </p:grpSpPr>
      <p:sp>
        <p:nvSpPr>
          <p:cNvPr id="929" name="Google Shape;929;g166e3af5699_2_601"/>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CHART</a:t>
            </a:r>
            <a:endParaRPr/>
          </a:p>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Chart">
  <p:cSld name="Title + Chart">
    <p:spTree>
      <p:nvGrpSpPr>
        <p:cNvPr id="1" name="Shape 930"/>
        <p:cNvGrpSpPr/>
        <p:nvPr/>
      </p:nvGrpSpPr>
      <p:grpSpPr>
        <a:xfrm>
          <a:off x="0" y="0"/>
          <a:ext cx="0" cy="0"/>
          <a:chOff x="0" y="0"/>
          <a:chExt cx="0" cy="0"/>
        </a:xfrm>
      </p:grpSpPr>
      <p:sp>
        <p:nvSpPr>
          <p:cNvPr id="931" name="Google Shape;931;g166e3af5699_2_603"/>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2" name="Google Shape;932;g166e3af5699_2_603"/>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3" name="Google Shape;933;g166e3af5699_2_603"/>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4" name="Google Shape;934;g166e3af5699_2_603"/>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5" name="Google Shape;935;g166e3af5699_2_603"/>
          <p:cNvSpPr>
            <a:spLocks noGrp="1"/>
          </p:cNvSpPr>
          <p:nvPr>
            <p:ph type="chart" idx="2"/>
          </p:nvPr>
        </p:nvSpPr>
        <p:spPr>
          <a:xfrm>
            <a:off x="457320" y="1943100"/>
            <a:ext cx="11277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936" name="Google Shape;936;g166e3af5699_2_603"/>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Chart Alt">
  <p:cSld name="Title + Chart Alt">
    <p:spTree>
      <p:nvGrpSpPr>
        <p:cNvPr id="1" name="Shape 937"/>
        <p:cNvGrpSpPr/>
        <p:nvPr/>
      </p:nvGrpSpPr>
      <p:grpSpPr>
        <a:xfrm>
          <a:off x="0" y="0"/>
          <a:ext cx="0" cy="0"/>
          <a:chOff x="0" y="0"/>
          <a:chExt cx="0" cy="0"/>
        </a:xfrm>
      </p:grpSpPr>
      <p:sp>
        <p:nvSpPr>
          <p:cNvPr id="938" name="Google Shape;938;g166e3af5699_2_610"/>
          <p:cNvSpPr txBox="1">
            <a:spLocks noGrp="1"/>
          </p:cNvSpPr>
          <p:nvPr>
            <p:ph type="title"/>
          </p:nvPr>
        </p:nvSpPr>
        <p:spPr>
          <a:xfrm>
            <a:off x="457200" y="449551"/>
            <a:ext cx="30915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9" name="Google Shape;939;g166e3af5699_2_610"/>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0" name="Google Shape;940;g166e3af5699_2_610"/>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1" name="Google Shape;941;g166e3af5699_2_61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42" name="Google Shape;942;g166e3af5699_2_610"/>
          <p:cNvSpPr>
            <a:spLocks noGrp="1"/>
          </p:cNvSpPr>
          <p:nvPr>
            <p:ph type="chart" idx="2"/>
          </p:nvPr>
        </p:nvSpPr>
        <p:spPr>
          <a:xfrm>
            <a:off x="4012658" y="457200"/>
            <a:ext cx="7722000" cy="56007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943" name="Google Shape;943;g166e3af5699_2_610"/>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Remove legends and direct label charts with text boxes.</a:t>
            </a:r>
            <a:endParaRPr/>
          </a:p>
        </p:txBody>
      </p:sp>
      <p:sp>
        <p:nvSpPr>
          <p:cNvPr id="944" name="Google Shape;944;g166e3af5699_2_610"/>
          <p:cNvSpPr txBox="1">
            <a:spLocks noGrp="1"/>
          </p:cNvSpPr>
          <p:nvPr>
            <p:ph type="body" idx="1"/>
          </p:nvPr>
        </p:nvSpPr>
        <p:spPr>
          <a:xfrm>
            <a:off x="457201" y="2592512"/>
            <a:ext cx="3091500" cy="2542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3"/>
        <p:cNvGrpSpPr/>
        <p:nvPr/>
      </p:nvGrpSpPr>
      <p:grpSpPr>
        <a:xfrm>
          <a:off x="0" y="0"/>
          <a:ext cx="0" cy="0"/>
          <a:chOff x="0" y="0"/>
          <a:chExt cx="0" cy="0"/>
        </a:xfrm>
      </p:grpSpPr>
      <p:sp>
        <p:nvSpPr>
          <p:cNvPr id="64" name="Google Shape;64;p48"/>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8"/>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8"/>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 name="Google Shape;67;p48"/>
          <p:cNvCxnSpPr/>
          <p:nvPr/>
        </p:nvCxnSpPr>
        <p:spPr>
          <a:xfrm>
            <a:off x="5943600" y="1941593"/>
            <a:ext cx="0" cy="4133088"/>
          </a:xfrm>
          <a:prstGeom prst="straightConnector1">
            <a:avLst/>
          </a:prstGeom>
          <a:noFill/>
          <a:ln w="9525" cap="rnd" cmpd="sng">
            <a:solidFill>
              <a:schemeClr val="accent4"/>
            </a:solidFill>
            <a:prstDash val="solid"/>
            <a:miter lim="800000"/>
            <a:headEnd type="none" w="sm" len="sm"/>
            <a:tailEnd type="none" w="sm" len="sm"/>
          </a:ln>
        </p:spPr>
      </p:cxnSp>
      <p:sp>
        <p:nvSpPr>
          <p:cNvPr id="68" name="Google Shape;68;p48"/>
          <p:cNvSpPr txBox="1">
            <a:spLocks noGrp="1"/>
          </p:cNvSpPr>
          <p:nvPr>
            <p:ph type="body" idx="1"/>
          </p:nvPr>
        </p:nvSpPr>
        <p:spPr>
          <a:xfrm>
            <a:off x="457201" y="1941593"/>
            <a:ext cx="5484852" cy="4116307"/>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8"/>
          <p:cNvSpPr txBox="1">
            <a:spLocks noGrp="1"/>
          </p:cNvSpPr>
          <p:nvPr>
            <p:ph type="body" idx="2"/>
          </p:nvPr>
        </p:nvSpPr>
        <p:spPr>
          <a:xfrm>
            <a:off x="6248400" y="1941593"/>
            <a:ext cx="5484852" cy="411630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8"/>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2 Charts">
  <p:cSld name="Title + 2 Charts">
    <p:spTree>
      <p:nvGrpSpPr>
        <p:cNvPr id="1" name="Shape 945"/>
        <p:cNvGrpSpPr/>
        <p:nvPr/>
      </p:nvGrpSpPr>
      <p:grpSpPr>
        <a:xfrm>
          <a:off x="0" y="0"/>
          <a:ext cx="0" cy="0"/>
          <a:chOff x="0" y="0"/>
          <a:chExt cx="0" cy="0"/>
        </a:xfrm>
      </p:grpSpPr>
      <p:sp>
        <p:nvSpPr>
          <p:cNvPr id="946" name="Google Shape;946;g166e3af5699_2_618"/>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7" name="Google Shape;947;g166e3af5699_2_618"/>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8" name="Google Shape;948;g166e3af5699_2_618"/>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9" name="Google Shape;949;g166e3af5699_2_61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50" name="Google Shape;950;g166e3af5699_2_618"/>
          <p:cNvSpPr>
            <a:spLocks noGrp="1"/>
          </p:cNvSpPr>
          <p:nvPr>
            <p:ph type="chart" idx="2"/>
          </p:nvPr>
        </p:nvSpPr>
        <p:spPr>
          <a:xfrm>
            <a:off x="457200" y="1943100"/>
            <a:ext cx="5259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951" name="Google Shape;951;g166e3af5699_2_618"/>
          <p:cNvSpPr>
            <a:spLocks noGrp="1"/>
          </p:cNvSpPr>
          <p:nvPr>
            <p:ph type="chart" idx="3"/>
          </p:nvPr>
        </p:nvSpPr>
        <p:spPr>
          <a:xfrm>
            <a:off x="6475631" y="1943100"/>
            <a:ext cx="5259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952" name="Google Shape;952;g166e3af5699_2_618"/>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b="0" i="0" u="none" strike="noStrike" cap="none">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0" i="0" u="none" strike="noStrike" cap="none">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END OF LAYOUTS">
  <p:cSld name="END OF LAYOUTS">
    <p:spTree>
      <p:nvGrpSpPr>
        <p:cNvPr id="1" name="Shape 953"/>
        <p:cNvGrpSpPr/>
        <p:nvPr/>
      </p:nvGrpSpPr>
      <p:grpSpPr>
        <a:xfrm>
          <a:off x="0" y="0"/>
          <a:ext cx="0" cy="0"/>
          <a:chOff x="0" y="0"/>
          <a:chExt cx="0" cy="0"/>
        </a:xfrm>
      </p:grpSpPr>
      <p:sp>
        <p:nvSpPr>
          <p:cNvPr id="954" name="Google Shape;954;g166e3af5699_2_626"/>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DO NOT USE </a:t>
            </a:r>
            <a:br>
              <a:rPr lang="en-US" sz="7198" b="0" i="0" u="none" strike="noStrike" cap="none">
                <a:solidFill>
                  <a:schemeClr val="dk1"/>
                </a:solidFill>
                <a:latin typeface="Avenir"/>
                <a:ea typeface="Avenir"/>
                <a:cs typeface="Avenir"/>
                <a:sym typeface="Avenir"/>
              </a:rPr>
            </a:br>
            <a:r>
              <a:rPr lang="en-US" sz="7198" b="0" i="0" u="none" strike="noStrike" cap="none">
                <a:solidFill>
                  <a:schemeClr val="dk1"/>
                </a:solidFill>
                <a:latin typeface="Avenir"/>
                <a:ea typeface="Avenir"/>
                <a:cs typeface="Avenir"/>
                <a:sym typeface="Avenir"/>
              </a:rPr>
              <a:t>ANY LAYOUTS </a:t>
            </a:r>
            <a:br>
              <a:rPr lang="en-US" sz="7198" b="0" i="0" u="none" strike="noStrike" cap="none">
                <a:solidFill>
                  <a:schemeClr val="dk1"/>
                </a:solidFill>
                <a:latin typeface="Avenir"/>
                <a:ea typeface="Avenir"/>
                <a:cs typeface="Avenir"/>
                <a:sym typeface="Avenir"/>
              </a:rPr>
            </a:br>
            <a:r>
              <a:rPr lang="en-US" sz="7198" b="0" i="0" u="none" strike="noStrike" cap="none">
                <a:solidFill>
                  <a:schemeClr val="dk1"/>
                </a:solidFill>
                <a:latin typeface="Avenir"/>
                <a:ea typeface="Avenir"/>
                <a:cs typeface="Avenir"/>
                <a:sym typeface="Avenir"/>
              </a:rPr>
              <a:t>PAST THIS POINT</a:t>
            </a:r>
            <a:endParaRPr sz="7198" b="0" i="0" u="none" strike="noStrike" cap="none">
              <a:solidFill>
                <a:schemeClr val="dk1"/>
              </a:solidFill>
              <a:latin typeface="Avenir"/>
              <a:ea typeface="Avenir"/>
              <a:cs typeface="Avenir"/>
              <a:sym typeface="Avenir"/>
            </a:endParaRPr>
          </a:p>
        </p:txBody>
      </p:sp>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63"/>
        <p:cNvGrpSpPr/>
        <p:nvPr/>
      </p:nvGrpSpPr>
      <p:grpSpPr>
        <a:xfrm>
          <a:off x="0" y="0"/>
          <a:ext cx="0" cy="0"/>
          <a:chOff x="0" y="0"/>
          <a:chExt cx="0" cy="0"/>
        </a:xfrm>
      </p:grpSpPr>
      <p:sp>
        <p:nvSpPr>
          <p:cNvPr id="964" name="Google Shape;964;g166e3af5699_2_3545"/>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5" name="Google Shape;965;g166e3af5699_2_3545"/>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6" name="Google Shape;966;g166e3af5699_2_3545"/>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7" name="Google Shape;967;g166e3af5699_2_3545"/>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S &amp; DIVIDERS">
  <p:cSld name="TITLES &amp; DIVIDERS">
    <p:spTree>
      <p:nvGrpSpPr>
        <p:cNvPr id="1" name="Shape 968"/>
        <p:cNvGrpSpPr/>
        <p:nvPr/>
      </p:nvGrpSpPr>
      <p:grpSpPr>
        <a:xfrm>
          <a:off x="0" y="0"/>
          <a:ext cx="0" cy="0"/>
          <a:chOff x="0" y="0"/>
          <a:chExt cx="0" cy="0"/>
        </a:xfrm>
      </p:grpSpPr>
      <p:sp>
        <p:nvSpPr>
          <p:cNvPr id="969" name="Google Shape;969;g166e3af5699_2_3550"/>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TITLES &amp;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DIVIDERS</a:t>
            </a:r>
            <a:endParaRPr/>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970"/>
        <p:cNvGrpSpPr/>
        <p:nvPr/>
      </p:nvGrpSpPr>
      <p:grpSpPr>
        <a:xfrm>
          <a:off x="0" y="0"/>
          <a:ext cx="0" cy="0"/>
          <a:chOff x="0" y="0"/>
          <a:chExt cx="0" cy="0"/>
        </a:xfrm>
      </p:grpSpPr>
      <p:sp>
        <p:nvSpPr>
          <p:cNvPr id="971" name="Google Shape;971;g166e3af5699_2_3552"/>
          <p:cNvSpPr/>
          <p:nvPr/>
        </p:nvSpPr>
        <p:spPr>
          <a:xfrm>
            <a:off x="0" y="759515"/>
            <a:ext cx="4011614" cy="5338968"/>
          </a:xfrm>
          <a:custGeom>
            <a:avLst/>
            <a:gdLst/>
            <a:ahLst/>
            <a:cxnLst/>
            <a:rect l="l" t="t" r="r" b="b"/>
            <a:pathLst>
              <a:path w="4011614" h="5338968" extrusionOk="0">
                <a:moveTo>
                  <a:pt x="1342130" y="0"/>
                </a:moveTo>
                <a:cubicBezTo>
                  <a:pt x="2816445" y="0"/>
                  <a:pt x="4011614" y="1195169"/>
                  <a:pt x="4011614" y="2669484"/>
                </a:cubicBezTo>
                <a:cubicBezTo>
                  <a:pt x="4011614" y="4143799"/>
                  <a:pt x="2816445" y="5338968"/>
                  <a:pt x="1342130" y="5338968"/>
                </a:cubicBezTo>
                <a:cubicBezTo>
                  <a:pt x="881407" y="5338968"/>
                  <a:pt x="447944" y="5222253"/>
                  <a:pt x="69696" y="5016776"/>
                </a:cubicBezTo>
                <a:lnTo>
                  <a:pt x="0" y="4974435"/>
                </a:lnTo>
                <a:lnTo>
                  <a:pt x="0" y="364534"/>
                </a:lnTo>
                <a:lnTo>
                  <a:pt x="69696" y="322192"/>
                </a:lnTo>
                <a:cubicBezTo>
                  <a:pt x="447944" y="116716"/>
                  <a:pt x="881407" y="0"/>
                  <a:pt x="13421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972" name="Google Shape;972;g166e3af5699_2_3552"/>
          <p:cNvSpPr txBox="1">
            <a:spLocks noGrp="1"/>
          </p:cNvSpPr>
          <p:nvPr>
            <p:ph type="title"/>
          </p:nvPr>
        </p:nvSpPr>
        <p:spPr>
          <a:xfrm>
            <a:off x="62993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3" name="Google Shape;973;g166e3af5699_2_3552"/>
          <p:cNvSpPr txBox="1">
            <a:spLocks noGrp="1"/>
          </p:cNvSpPr>
          <p:nvPr>
            <p:ph type="body" idx="1"/>
          </p:nvPr>
        </p:nvSpPr>
        <p:spPr>
          <a:xfrm>
            <a:off x="62993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Section Header (Triangle)">
  <p:cSld name="Section Header (Triangle)">
    <p:spTree>
      <p:nvGrpSpPr>
        <p:cNvPr id="1" name="Shape 974"/>
        <p:cNvGrpSpPr/>
        <p:nvPr/>
      </p:nvGrpSpPr>
      <p:grpSpPr>
        <a:xfrm>
          <a:off x="0" y="0"/>
          <a:ext cx="0" cy="0"/>
          <a:chOff x="0" y="0"/>
          <a:chExt cx="0" cy="0"/>
        </a:xfrm>
      </p:grpSpPr>
      <p:sp>
        <p:nvSpPr>
          <p:cNvPr id="975" name="Google Shape;975;g166e3af5699_2_3556"/>
          <p:cNvSpPr/>
          <p:nvPr/>
        </p:nvSpPr>
        <p:spPr>
          <a:xfrm rot="5400000">
            <a:off x="-319885" y="1423195"/>
            <a:ext cx="4653472" cy="4011612"/>
          </a:xfrm>
          <a:custGeom>
            <a:avLst/>
            <a:gdLst/>
            <a:ahLst/>
            <a:cxnLst/>
            <a:rect l="l" t="t" r="r" b="b"/>
            <a:pathLst>
              <a:path w="4653472" h="4011612" extrusionOk="0">
                <a:moveTo>
                  <a:pt x="0" y="4011612"/>
                </a:moveTo>
                <a:lnTo>
                  <a:pt x="2326736" y="0"/>
                </a:lnTo>
                <a:lnTo>
                  <a:pt x="4653472" y="401161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976" name="Google Shape;976;g166e3af5699_2_3556"/>
          <p:cNvSpPr txBox="1">
            <a:spLocks noGrp="1"/>
          </p:cNvSpPr>
          <p:nvPr>
            <p:ph type="title"/>
          </p:nvPr>
        </p:nvSpPr>
        <p:spPr>
          <a:xfrm>
            <a:off x="67311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7" name="Google Shape;977;g166e3af5699_2_3556"/>
          <p:cNvSpPr txBox="1">
            <a:spLocks noGrp="1"/>
          </p:cNvSpPr>
          <p:nvPr>
            <p:ph type="body" idx="1"/>
          </p:nvPr>
        </p:nvSpPr>
        <p:spPr>
          <a:xfrm>
            <a:off x="67311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Section Header (Square)">
  <p:cSld name="Section Header (Square)">
    <p:spTree>
      <p:nvGrpSpPr>
        <p:cNvPr id="1" name="Shape 978"/>
        <p:cNvGrpSpPr/>
        <p:nvPr/>
      </p:nvGrpSpPr>
      <p:grpSpPr>
        <a:xfrm>
          <a:off x="0" y="0"/>
          <a:ext cx="0" cy="0"/>
          <a:chOff x="0" y="0"/>
          <a:chExt cx="0" cy="0"/>
        </a:xfrm>
      </p:grpSpPr>
      <p:sp>
        <p:nvSpPr>
          <p:cNvPr id="979" name="Google Shape;979;g166e3af5699_2_3560"/>
          <p:cNvSpPr txBox="1">
            <a:spLocks noGrp="1"/>
          </p:cNvSpPr>
          <p:nvPr>
            <p:ph type="title"/>
          </p:nvPr>
        </p:nvSpPr>
        <p:spPr>
          <a:xfrm>
            <a:off x="67311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0" name="Google Shape;980;g166e3af5699_2_3560"/>
          <p:cNvSpPr txBox="1">
            <a:spLocks noGrp="1"/>
          </p:cNvSpPr>
          <p:nvPr>
            <p:ph type="body" idx="1"/>
          </p:nvPr>
        </p:nvSpPr>
        <p:spPr>
          <a:xfrm>
            <a:off x="67311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981" name="Google Shape;981;g166e3af5699_2_3560"/>
          <p:cNvSpPr/>
          <p:nvPr/>
        </p:nvSpPr>
        <p:spPr>
          <a:xfrm>
            <a:off x="-1" y="1423194"/>
            <a:ext cx="4012800" cy="401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LAYOUTS">
  <p:cSld name="CONTENT LAYOUTS">
    <p:spTree>
      <p:nvGrpSpPr>
        <p:cNvPr id="1" name="Shape 982"/>
        <p:cNvGrpSpPr/>
        <p:nvPr/>
      </p:nvGrpSpPr>
      <p:grpSpPr>
        <a:xfrm>
          <a:off x="0" y="0"/>
          <a:ext cx="0" cy="0"/>
          <a:chOff x="0" y="0"/>
          <a:chExt cx="0" cy="0"/>
        </a:xfrm>
      </p:grpSpPr>
      <p:sp>
        <p:nvSpPr>
          <p:cNvPr id="983" name="Google Shape;983;g166e3af5699_2_3564"/>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CONTENT</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84"/>
        <p:cNvGrpSpPr/>
        <p:nvPr/>
      </p:nvGrpSpPr>
      <p:grpSpPr>
        <a:xfrm>
          <a:off x="0" y="0"/>
          <a:ext cx="0" cy="0"/>
          <a:chOff x="0" y="0"/>
          <a:chExt cx="0" cy="0"/>
        </a:xfrm>
      </p:grpSpPr>
      <p:sp>
        <p:nvSpPr>
          <p:cNvPr id="985" name="Google Shape;985;g166e3af5699_2_3566"/>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6" name="Google Shape;986;g166e3af5699_2_3566"/>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7" name="Google Shape;987;g166e3af5699_2_3566"/>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8" name="Google Shape;988;g166e3af5699_2_3566"/>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9" name="Google Shape;989;g166e3af5699_2_3566"/>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990"/>
        <p:cNvGrpSpPr/>
        <p:nvPr/>
      </p:nvGrpSpPr>
      <p:grpSpPr>
        <a:xfrm>
          <a:off x="0" y="0"/>
          <a:ext cx="0" cy="0"/>
          <a:chOff x="0" y="0"/>
          <a:chExt cx="0" cy="0"/>
        </a:xfrm>
      </p:grpSpPr>
      <p:sp>
        <p:nvSpPr>
          <p:cNvPr id="991" name="Google Shape;991;g166e3af5699_2_3572"/>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2" name="Google Shape;992;g166e3af5699_2_3572"/>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3" name="Google Shape;993;g166e3af5699_2_3572"/>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g166e3af5699_2_3572"/>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95" name="Google Shape;995;g166e3af5699_2_3572"/>
          <p:cNvSpPr txBox="1">
            <a:spLocks noGrp="1"/>
          </p:cNvSpPr>
          <p:nvPr>
            <p:ph type="body" idx="1"/>
          </p:nvPr>
        </p:nvSpPr>
        <p:spPr>
          <a:xfrm>
            <a:off x="457200" y="1527176"/>
            <a:ext cx="11277300" cy="276900"/>
          </a:xfrm>
          <a:prstGeom prst="rect">
            <a:avLst/>
          </a:prstGeom>
          <a:noFill/>
          <a:ln>
            <a:noFill/>
          </a:ln>
        </p:spPr>
        <p:txBody>
          <a:bodyPr spcFirstLastPara="1" wrap="square" lIns="0" tIns="0" rIns="182875" bIns="0" anchor="t" anchorCtr="0">
            <a:spAutoFit/>
          </a:bodyPr>
          <a:lstStyle>
            <a:lvl1pPr marL="457200" lvl="0" indent="-228600" algn="l" rtl="0">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1100"/>
              <a:buFont typeface="Avenir"/>
              <a:buNone/>
              <a:defRPr/>
            </a:lvl2pPr>
            <a:lvl3pPr marL="1371600" lvl="2" indent="-228600" algn="l" rtl="0">
              <a:lnSpc>
                <a:spcPct val="120000"/>
              </a:lnSpc>
              <a:spcBef>
                <a:spcPts val="1200"/>
              </a:spcBef>
              <a:spcAft>
                <a:spcPts val="0"/>
              </a:spcAft>
              <a:buSzPts val="700"/>
              <a:buNone/>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96" name="Google Shape;996;g166e3af5699_2_3572"/>
          <p:cNvSpPr txBox="1">
            <a:spLocks noGrp="1"/>
          </p:cNvSpPr>
          <p:nvPr>
            <p:ph type="body" idx="2"/>
          </p:nvPr>
        </p:nvSpPr>
        <p:spPr>
          <a:xfrm>
            <a:off x="457201" y="2151064"/>
            <a:ext cx="11277600" cy="39069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extLst>
    <p:ext uri="{DCECCB84-F9BA-43D5-87BE-67443E8EF086}">
      <p15:sldGuideLst xmlns:p15="http://schemas.microsoft.com/office/powerpoint/2012/main">
        <p15:guide id="1" orient="horz" pos="135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
        <p:cNvGrpSpPr/>
        <p:nvPr/>
      </p:nvGrpSpPr>
      <p:grpSpPr>
        <a:xfrm>
          <a:off x="0" y="0"/>
          <a:ext cx="0" cy="0"/>
          <a:chOff x="0" y="0"/>
          <a:chExt cx="0" cy="0"/>
        </a:xfrm>
      </p:grpSpPr>
      <p:sp>
        <p:nvSpPr>
          <p:cNvPr id="72" name="Google Shape;72;p49"/>
          <p:cNvSpPr txBox="1">
            <a:spLocks noGrp="1"/>
          </p:cNvSpPr>
          <p:nvPr>
            <p:ph type="body" idx="1"/>
          </p:nvPr>
        </p:nvSpPr>
        <p:spPr>
          <a:xfrm>
            <a:off x="457201" y="1943101"/>
            <a:ext cx="5486399" cy="268141"/>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9"/>
          <p:cNvSpPr txBox="1">
            <a:spLocks noGrp="1"/>
          </p:cNvSpPr>
          <p:nvPr>
            <p:ph type="body" idx="2"/>
          </p:nvPr>
        </p:nvSpPr>
        <p:spPr>
          <a:xfrm>
            <a:off x="6248400" y="1943101"/>
            <a:ext cx="5486399" cy="268141"/>
          </a:xfrm>
          <a:prstGeom prst="rect">
            <a:avLst/>
          </a:prstGeom>
          <a:noFill/>
          <a:ln>
            <a:noFill/>
          </a:ln>
        </p:spPr>
        <p:txBody>
          <a:bodyPr spcFirstLastPara="1" wrap="square" lIns="0" tIns="4570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9"/>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9"/>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9"/>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7" name="Google Shape;77;p49"/>
          <p:cNvCxnSpPr/>
          <p:nvPr/>
        </p:nvCxnSpPr>
        <p:spPr>
          <a:xfrm>
            <a:off x="5943600" y="1941593"/>
            <a:ext cx="0" cy="4133088"/>
          </a:xfrm>
          <a:prstGeom prst="straightConnector1">
            <a:avLst/>
          </a:prstGeom>
          <a:noFill/>
          <a:ln w="9525" cap="rnd" cmpd="sng">
            <a:solidFill>
              <a:schemeClr val="accent4"/>
            </a:solidFill>
            <a:prstDash val="solid"/>
            <a:miter lim="800000"/>
            <a:headEnd type="none" w="sm" len="sm"/>
            <a:tailEnd type="none" w="sm" len="sm"/>
          </a:ln>
        </p:spPr>
      </p:cxnSp>
      <p:sp>
        <p:nvSpPr>
          <p:cNvPr id="78" name="Google Shape;78;p49"/>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9"/>
          <p:cNvSpPr txBox="1">
            <a:spLocks noGrp="1"/>
          </p:cNvSpPr>
          <p:nvPr>
            <p:ph type="body" idx="3"/>
          </p:nvPr>
        </p:nvSpPr>
        <p:spPr>
          <a:xfrm>
            <a:off x="457319" y="2342704"/>
            <a:ext cx="5486242" cy="371519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9"/>
          <p:cNvSpPr txBox="1">
            <a:spLocks noGrp="1"/>
          </p:cNvSpPr>
          <p:nvPr>
            <p:ph type="body" idx="4"/>
          </p:nvPr>
        </p:nvSpPr>
        <p:spPr>
          <a:xfrm>
            <a:off x="6248479" y="2342704"/>
            <a:ext cx="5486242" cy="371519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97"/>
        <p:cNvGrpSpPr/>
        <p:nvPr/>
      </p:nvGrpSpPr>
      <p:grpSpPr>
        <a:xfrm>
          <a:off x="0" y="0"/>
          <a:ext cx="0" cy="0"/>
          <a:chOff x="0" y="0"/>
          <a:chExt cx="0" cy="0"/>
        </a:xfrm>
      </p:grpSpPr>
      <p:sp>
        <p:nvSpPr>
          <p:cNvPr id="998" name="Google Shape;998;g166e3af5699_2_357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9" name="Google Shape;999;g166e3af5699_2_357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0" name="Google Shape;1000;g166e3af5699_2_357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01" name="Google Shape;1001;g166e3af5699_2_3579"/>
          <p:cNvCxnSpPr/>
          <p:nvPr/>
        </p:nvCxnSpPr>
        <p:spPr>
          <a:xfrm>
            <a:off x="5943600" y="1941593"/>
            <a:ext cx="0" cy="4133100"/>
          </a:xfrm>
          <a:prstGeom prst="straightConnector1">
            <a:avLst/>
          </a:prstGeom>
          <a:noFill/>
          <a:ln w="9525" cap="rnd" cmpd="sng">
            <a:solidFill>
              <a:schemeClr val="accent2"/>
            </a:solidFill>
            <a:prstDash val="solid"/>
            <a:miter lim="800000"/>
            <a:headEnd type="none" w="sm" len="sm"/>
            <a:tailEnd type="none" w="sm" len="sm"/>
          </a:ln>
        </p:spPr>
      </p:cxnSp>
      <p:sp>
        <p:nvSpPr>
          <p:cNvPr id="1002" name="Google Shape;1002;g166e3af5699_2_3579"/>
          <p:cNvSpPr txBox="1">
            <a:spLocks noGrp="1"/>
          </p:cNvSpPr>
          <p:nvPr>
            <p:ph type="body" idx="1"/>
          </p:nvPr>
        </p:nvSpPr>
        <p:spPr>
          <a:xfrm>
            <a:off x="457201" y="1941593"/>
            <a:ext cx="5484900" cy="41163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03" name="Google Shape;1003;g166e3af5699_2_3579"/>
          <p:cNvSpPr txBox="1">
            <a:spLocks noGrp="1"/>
          </p:cNvSpPr>
          <p:nvPr>
            <p:ph type="body" idx="2"/>
          </p:nvPr>
        </p:nvSpPr>
        <p:spPr>
          <a:xfrm>
            <a:off x="6248400" y="1941593"/>
            <a:ext cx="5484900" cy="41163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04" name="Google Shape;1004;g166e3af5699_2_3579"/>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05"/>
        <p:cNvGrpSpPr/>
        <p:nvPr/>
      </p:nvGrpSpPr>
      <p:grpSpPr>
        <a:xfrm>
          <a:off x="0" y="0"/>
          <a:ext cx="0" cy="0"/>
          <a:chOff x="0" y="0"/>
          <a:chExt cx="0" cy="0"/>
        </a:xfrm>
      </p:grpSpPr>
      <p:sp>
        <p:nvSpPr>
          <p:cNvPr id="1006" name="Google Shape;1006;g166e3af5699_2_3587"/>
          <p:cNvSpPr txBox="1">
            <a:spLocks noGrp="1"/>
          </p:cNvSpPr>
          <p:nvPr>
            <p:ph type="body" idx="1"/>
          </p:nvPr>
        </p:nvSpPr>
        <p:spPr>
          <a:xfrm>
            <a:off x="457201" y="1943101"/>
            <a:ext cx="5486400" cy="2682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07" name="Google Shape;1007;g166e3af5699_2_3587"/>
          <p:cNvSpPr txBox="1">
            <a:spLocks noGrp="1"/>
          </p:cNvSpPr>
          <p:nvPr>
            <p:ph type="body" idx="2"/>
          </p:nvPr>
        </p:nvSpPr>
        <p:spPr>
          <a:xfrm>
            <a:off x="6248400" y="1943101"/>
            <a:ext cx="5486400" cy="268200"/>
          </a:xfrm>
          <a:prstGeom prst="rect">
            <a:avLst/>
          </a:prstGeom>
          <a:noFill/>
          <a:ln>
            <a:noFill/>
          </a:ln>
        </p:spPr>
        <p:txBody>
          <a:bodyPr spcFirstLastPara="1" wrap="square" lIns="0" tIns="4570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08" name="Google Shape;1008;g166e3af5699_2_358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9" name="Google Shape;1009;g166e3af5699_2_358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0" name="Google Shape;1010;g166e3af5699_2_358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11" name="Google Shape;1011;g166e3af5699_2_3587"/>
          <p:cNvCxnSpPr/>
          <p:nvPr/>
        </p:nvCxnSpPr>
        <p:spPr>
          <a:xfrm>
            <a:off x="5943600" y="1941593"/>
            <a:ext cx="0" cy="4133100"/>
          </a:xfrm>
          <a:prstGeom prst="straightConnector1">
            <a:avLst/>
          </a:prstGeom>
          <a:noFill/>
          <a:ln w="9525" cap="rnd" cmpd="sng">
            <a:solidFill>
              <a:schemeClr val="accent2"/>
            </a:solidFill>
            <a:prstDash val="solid"/>
            <a:miter lim="800000"/>
            <a:headEnd type="none" w="sm" len="sm"/>
            <a:tailEnd type="none" w="sm" len="sm"/>
          </a:ln>
        </p:spPr>
      </p:cxnSp>
      <p:sp>
        <p:nvSpPr>
          <p:cNvPr id="1012" name="Google Shape;1012;g166e3af5699_2_3587"/>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3" name="Google Shape;1013;g166e3af5699_2_3587"/>
          <p:cNvSpPr txBox="1">
            <a:spLocks noGrp="1"/>
          </p:cNvSpPr>
          <p:nvPr>
            <p:ph type="body" idx="3"/>
          </p:nvPr>
        </p:nvSpPr>
        <p:spPr>
          <a:xfrm>
            <a:off x="457319" y="2342704"/>
            <a:ext cx="5486100" cy="3715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14" name="Google Shape;1014;g166e3af5699_2_3587"/>
          <p:cNvSpPr txBox="1">
            <a:spLocks noGrp="1"/>
          </p:cNvSpPr>
          <p:nvPr>
            <p:ph type="body" idx="4"/>
          </p:nvPr>
        </p:nvSpPr>
        <p:spPr>
          <a:xfrm>
            <a:off x="6248479" y="2342704"/>
            <a:ext cx="5486100" cy="3715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 Subtitle Only">
  <p:cSld name="Title + Subtitle Only">
    <p:spTree>
      <p:nvGrpSpPr>
        <p:cNvPr id="1" name="Shape 1015"/>
        <p:cNvGrpSpPr/>
        <p:nvPr/>
      </p:nvGrpSpPr>
      <p:grpSpPr>
        <a:xfrm>
          <a:off x="0" y="0"/>
          <a:ext cx="0" cy="0"/>
          <a:chOff x="0" y="0"/>
          <a:chExt cx="0" cy="0"/>
        </a:xfrm>
      </p:grpSpPr>
      <p:sp>
        <p:nvSpPr>
          <p:cNvPr id="1016" name="Google Shape;1016;g166e3af5699_2_3597"/>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7" name="Google Shape;1017;g166e3af5699_2_359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8" name="Google Shape;1018;g166e3af5699_2_359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9" name="Google Shape;1019;g166e3af5699_2_359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0" name="Google Shape;1020;g166e3af5699_2_3597"/>
          <p:cNvSpPr txBox="1">
            <a:spLocks noGrp="1"/>
          </p:cNvSpPr>
          <p:nvPr>
            <p:ph type="body" idx="1"/>
          </p:nvPr>
        </p:nvSpPr>
        <p:spPr>
          <a:xfrm>
            <a:off x="457200" y="1527176"/>
            <a:ext cx="11277300" cy="276900"/>
          </a:xfrm>
          <a:prstGeom prst="rect">
            <a:avLst/>
          </a:prstGeom>
          <a:noFill/>
          <a:ln>
            <a:noFill/>
          </a:ln>
        </p:spPr>
        <p:txBody>
          <a:bodyPr spcFirstLastPara="1" wrap="square" lIns="0" tIns="0" rIns="182875" bIns="0" anchor="t" anchorCtr="0">
            <a:spAutoFit/>
          </a:bodyPr>
          <a:lstStyle>
            <a:lvl1pPr marL="457200" lvl="0" indent="-228600" algn="l" rtl="0">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1100"/>
              <a:buFont typeface="Avenir"/>
              <a:buNone/>
              <a:defRPr/>
            </a:lvl2pPr>
            <a:lvl3pPr marL="1371600" lvl="2" indent="-228600" algn="l" rtl="0">
              <a:lnSpc>
                <a:spcPct val="120000"/>
              </a:lnSpc>
              <a:spcBef>
                <a:spcPts val="1200"/>
              </a:spcBef>
              <a:spcAft>
                <a:spcPts val="0"/>
              </a:spcAft>
              <a:buSzPts val="700"/>
              <a:buNone/>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21"/>
        <p:cNvGrpSpPr/>
        <p:nvPr/>
      </p:nvGrpSpPr>
      <p:grpSpPr>
        <a:xfrm>
          <a:off x="0" y="0"/>
          <a:ext cx="0" cy="0"/>
          <a:chOff x="0" y="0"/>
          <a:chExt cx="0" cy="0"/>
        </a:xfrm>
      </p:grpSpPr>
      <p:sp>
        <p:nvSpPr>
          <p:cNvPr id="1022" name="Google Shape;1022;g166e3af5699_2_3603"/>
          <p:cNvSpPr/>
          <p:nvPr/>
        </p:nvSpPr>
        <p:spPr>
          <a:xfrm>
            <a:off x="6248400" y="0"/>
            <a:ext cx="5943600" cy="68580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a:solidFill>
                <a:schemeClr val="dk1"/>
              </a:solidFill>
              <a:latin typeface="Avenir"/>
              <a:ea typeface="Avenir"/>
              <a:cs typeface="Avenir"/>
              <a:sym typeface="Avenir"/>
            </a:endParaRPr>
          </a:p>
        </p:txBody>
      </p:sp>
      <p:sp>
        <p:nvSpPr>
          <p:cNvPr id="1023" name="Google Shape;1023;g166e3af5699_2_3603"/>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4" name="Google Shape;1024;g166e3af5699_2_3603"/>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5" name="Google Shape;1025;g166e3af5699_2_3603"/>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sz="850" b="0">
                <a:solidFill>
                  <a:schemeClr val="dk1"/>
                </a:solidFill>
                <a:latin typeface="Avenir"/>
                <a:ea typeface="Avenir"/>
                <a:cs typeface="Avenir"/>
                <a:sym typeface="Avenir"/>
              </a:defRPr>
            </a:lvl1pPr>
            <a:lvl2pPr marL="0" lvl="1" indent="0" algn="r" rtl="0">
              <a:spcBef>
                <a:spcPts val="0"/>
              </a:spcBef>
              <a:buNone/>
              <a:defRPr sz="850" b="0">
                <a:solidFill>
                  <a:schemeClr val="dk1"/>
                </a:solidFill>
                <a:latin typeface="Avenir"/>
                <a:ea typeface="Avenir"/>
                <a:cs typeface="Avenir"/>
                <a:sym typeface="Avenir"/>
              </a:defRPr>
            </a:lvl2pPr>
            <a:lvl3pPr marL="0" lvl="2" indent="0" algn="r" rtl="0">
              <a:spcBef>
                <a:spcPts val="0"/>
              </a:spcBef>
              <a:buNone/>
              <a:defRPr sz="850" b="0">
                <a:solidFill>
                  <a:schemeClr val="dk1"/>
                </a:solidFill>
                <a:latin typeface="Avenir"/>
                <a:ea typeface="Avenir"/>
                <a:cs typeface="Avenir"/>
                <a:sym typeface="Avenir"/>
              </a:defRPr>
            </a:lvl3pPr>
            <a:lvl4pPr marL="0" lvl="3" indent="0" algn="r" rtl="0">
              <a:spcBef>
                <a:spcPts val="0"/>
              </a:spcBef>
              <a:buNone/>
              <a:defRPr sz="850" b="0">
                <a:solidFill>
                  <a:schemeClr val="dk1"/>
                </a:solidFill>
                <a:latin typeface="Avenir"/>
                <a:ea typeface="Avenir"/>
                <a:cs typeface="Avenir"/>
                <a:sym typeface="Avenir"/>
              </a:defRPr>
            </a:lvl4pPr>
            <a:lvl5pPr marL="0" lvl="4" indent="0" algn="r" rtl="0">
              <a:spcBef>
                <a:spcPts val="0"/>
              </a:spcBef>
              <a:buNone/>
              <a:defRPr sz="850" b="0">
                <a:solidFill>
                  <a:schemeClr val="dk1"/>
                </a:solidFill>
                <a:latin typeface="Avenir"/>
                <a:ea typeface="Avenir"/>
                <a:cs typeface="Avenir"/>
                <a:sym typeface="Avenir"/>
              </a:defRPr>
            </a:lvl5pPr>
            <a:lvl6pPr marL="0" lvl="5" indent="0" algn="r" rtl="0">
              <a:spcBef>
                <a:spcPts val="0"/>
              </a:spcBef>
              <a:buNone/>
              <a:defRPr sz="850" b="0">
                <a:solidFill>
                  <a:schemeClr val="dk1"/>
                </a:solidFill>
                <a:latin typeface="Avenir"/>
                <a:ea typeface="Avenir"/>
                <a:cs typeface="Avenir"/>
                <a:sym typeface="Avenir"/>
              </a:defRPr>
            </a:lvl6pPr>
            <a:lvl7pPr marL="0" lvl="6" indent="0" algn="r" rtl="0">
              <a:spcBef>
                <a:spcPts val="0"/>
              </a:spcBef>
              <a:buNone/>
              <a:defRPr sz="850" b="0">
                <a:solidFill>
                  <a:schemeClr val="dk1"/>
                </a:solidFill>
                <a:latin typeface="Avenir"/>
                <a:ea typeface="Avenir"/>
                <a:cs typeface="Avenir"/>
                <a:sym typeface="Avenir"/>
              </a:defRPr>
            </a:lvl7pPr>
            <a:lvl8pPr marL="0" lvl="7" indent="0" algn="r" rtl="0">
              <a:spcBef>
                <a:spcPts val="0"/>
              </a:spcBef>
              <a:buNone/>
              <a:defRPr sz="850" b="0">
                <a:solidFill>
                  <a:schemeClr val="dk1"/>
                </a:solidFill>
                <a:latin typeface="Avenir"/>
                <a:ea typeface="Avenir"/>
                <a:cs typeface="Avenir"/>
                <a:sym typeface="Avenir"/>
              </a:defRPr>
            </a:lvl8pPr>
            <a:lvl9pPr marL="0" lvl="8" indent="0" algn="r" rtl="0">
              <a:spcBef>
                <a:spcPts val="0"/>
              </a:spcBef>
              <a:buNone/>
              <a:defRPr sz="850" b="0">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1026" name="Google Shape;1026;g166e3af5699_2_3603"/>
          <p:cNvSpPr txBox="1">
            <a:spLocks noGrp="1"/>
          </p:cNvSpPr>
          <p:nvPr>
            <p:ph type="body" idx="1"/>
          </p:nvPr>
        </p:nvSpPr>
        <p:spPr>
          <a:xfrm>
            <a:off x="457319" y="1942654"/>
            <a:ext cx="5486100" cy="41151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27" name="Google Shape;1027;g166e3af5699_2_3603"/>
          <p:cNvSpPr txBox="1">
            <a:spLocks noGrp="1"/>
          </p:cNvSpPr>
          <p:nvPr>
            <p:ph type="title"/>
          </p:nvPr>
        </p:nvSpPr>
        <p:spPr>
          <a:xfrm>
            <a:off x="457201" y="449551"/>
            <a:ext cx="54861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8" name="Google Shape;1028;g166e3af5699_2_3603"/>
          <p:cNvSpPr txBox="1">
            <a:spLocks noGrp="1"/>
          </p:cNvSpPr>
          <p:nvPr>
            <p:ph type="body" idx="2"/>
          </p:nvPr>
        </p:nvSpPr>
        <p:spPr>
          <a:xfrm>
            <a:off x="6706533" y="457200"/>
            <a:ext cx="5027400" cy="5600700"/>
          </a:xfrm>
          <a:prstGeom prst="rect">
            <a:avLst/>
          </a:prstGeom>
          <a:noFill/>
          <a:ln>
            <a:noFill/>
          </a:ln>
        </p:spPr>
        <p:txBody>
          <a:bodyPr spcFirstLastPara="1" wrap="square" lIns="0" tIns="45700" rIns="182875" bIns="0" anchor="t" anchorCtr="0">
            <a:noAutofit/>
          </a:bodyPr>
          <a:lstStyle>
            <a:lvl1pPr marL="457200" lvl="0" indent="-228600" algn="l" rtl="0">
              <a:lnSpc>
                <a:spcPct val="120000"/>
              </a:lnSpc>
              <a:spcBef>
                <a:spcPts val="0"/>
              </a:spcBef>
              <a:spcAft>
                <a:spcPts val="0"/>
              </a:spcAft>
              <a:buSzPts val="1200"/>
              <a:buNone/>
              <a:defRPr>
                <a:solidFill>
                  <a:schemeClr val="dk1"/>
                </a:solidFill>
              </a:defRPr>
            </a:lvl1pPr>
            <a:lvl2pPr marL="914400" lvl="1" indent="-298450" algn="l" rtl="0">
              <a:lnSpc>
                <a:spcPct val="120000"/>
              </a:lnSpc>
              <a:spcBef>
                <a:spcPts val="1200"/>
              </a:spcBef>
              <a:spcAft>
                <a:spcPts val="0"/>
              </a:spcAft>
              <a:buSzPts val="1100"/>
              <a:buChar char="•"/>
              <a:defRPr>
                <a:solidFill>
                  <a:schemeClr val="dk1"/>
                </a:solidFill>
              </a:defRPr>
            </a:lvl2pPr>
            <a:lvl3pPr marL="1371600" lvl="2" indent="-273050" algn="l" rtl="0">
              <a:lnSpc>
                <a:spcPct val="120000"/>
              </a:lnSpc>
              <a:spcBef>
                <a:spcPts val="1200"/>
              </a:spcBef>
              <a:spcAft>
                <a:spcPts val="0"/>
              </a:spcAft>
              <a:buSzPts val="700"/>
              <a:buChar char="►"/>
              <a:defRPr>
                <a:solidFill>
                  <a:schemeClr val="dk1"/>
                </a:solidFill>
              </a:defRPr>
            </a:lvl3pPr>
            <a:lvl4pPr marL="1828800" lvl="3" indent="-291464" algn="l" rtl="0">
              <a:lnSpc>
                <a:spcPct val="120000"/>
              </a:lnSpc>
              <a:spcBef>
                <a:spcPts val="1200"/>
              </a:spcBef>
              <a:spcAft>
                <a:spcPts val="0"/>
              </a:spcAft>
              <a:buSzPts val="990"/>
              <a:buChar char="▪"/>
              <a:defRPr>
                <a:solidFill>
                  <a:schemeClr val="dk1"/>
                </a:solidFill>
              </a:defRPr>
            </a:lvl4pPr>
            <a:lvl5pPr marL="2286000" lvl="4" indent="-292100" algn="l" rtl="0">
              <a:lnSpc>
                <a:spcPct val="120000"/>
              </a:lnSpc>
              <a:spcBef>
                <a:spcPts val="1200"/>
              </a:spcBef>
              <a:spcAft>
                <a:spcPts val="0"/>
              </a:spcAft>
              <a:buSzPts val="1000"/>
              <a:buChar char="-"/>
              <a:defRPr>
                <a:solidFill>
                  <a:schemeClr val="dk1"/>
                </a:solidFill>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29"/>
        <p:cNvGrpSpPr/>
        <p:nvPr/>
      </p:nvGrpSpPr>
      <p:grpSpPr>
        <a:xfrm>
          <a:off x="0" y="0"/>
          <a:ext cx="0" cy="0"/>
          <a:chOff x="0" y="0"/>
          <a:chExt cx="0" cy="0"/>
        </a:xfrm>
      </p:grpSpPr>
      <p:sp>
        <p:nvSpPr>
          <p:cNvPr id="1030" name="Google Shape;1030;g166e3af5699_2_3611"/>
          <p:cNvSpPr>
            <a:spLocks noGrp="1"/>
          </p:cNvSpPr>
          <p:nvPr>
            <p:ph type="pic" idx="2"/>
          </p:nvPr>
        </p:nvSpPr>
        <p:spPr>
          <a:xfrm>
            <a:off x="6248404" y="0"/>
            <a:ext cx="5943600" cy="6858000"/>
          </a:xfrm>
          <a:prstGeom prst="rect">
            <a:avLst/>
          </a:prstGeom>
          <a:solidFill>
            <a:schemeClr val="accent3"/>
          </a:solidFill>
          <a:ln>
            <a:noFill/>
          </a:ln>
        </p:spPr>
      </p:sp>
      <p:sp>
        <p:nvSpPr>
          <p:cNvPr id="1031" name="Google Shape;1031;g166e3af5699_2_3611"/>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2" name="Google Shape;1032;g166e3af5699_2_3611"/>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3" name="Google Shape;1033;g166e3af5699_2_361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sz="850" b="0">
                <a:solidFill>
                  <a:schemeClr val="dk1"/>
                </a:solidFill>
                <a:latin typeface="Avenir"/>
                <a:ea typeface="Avenir"/>
                <a:cs typeface="Avenir"/>
                <a:sym typeface="Avenir"/>
              </a:defRPr>
            </a:lvl1pPr>
            <a:lvl2pPr marL="0" lvl="1" indent="0" algn="r" rtl="0">
              <a:spcBef>
                <a:spcPts val="0"/>
              </a:spcBef>
              <a:buNone/>
              <a:defRPr sz="850" b="0">
                <a:solidFill>
                  <a:schemeClr val="dk1"/>
                </a:solidFill>
                <a:latin typeface="Avenir"/>
                <a:ea typeface="Avenir"/>
                <a:cs typeface="Avenir"/>
                <a:sym typeface="Avenir"/>
              </a:defRPr>
            </a:lvl2pPr>
            <a:lvl3pPr marL="0" lvl="2" indent="0" algn="r" rtl="0">
              <a:spcBef>
                <a:spcPts val="0"/>
              </a:spcBef>
              <a:buNone/>
              <a:defRPr sz="850" b="0">
                <a:solidFill>
                  <a:schemeClr val="dk1"/>
                </a:solidFill>
                <a:latin typeface="Avenir"/>
                <a:ea typeface="Avenir"/>
                <a:cs typeface="Avenir"/>
                <a:sym typeface="Avenir"/>
              </a:defRPr>
            </a:lvl3pPr>
            <a:lvl4pPr marL="0" lvl="3" indent="0" algn="r" rtl="0">
              <a:spcBef>
                <a:spcPts val="0"/>
              </a:spcBef>
              <a:buNone/>
              <a:defRPr sz="850" b="0">
                <a:solidFill>
                  <a:schemeClr val="dk1"/>
                </a:solidFill>
                <a:latin typeface="Avenir"/>
                <a:ea typeface="Avenir"/>
                <a:cs typeface="Avenir"/>
                <a:sym typeface="Avenir"/>
              </a:defRPr>
            </a:lvl4pPr>
            <a:lvl5pPr marL="0" lvl="4" indent="0" algn="r" rtl="0">
              <a:spcBef>
                <a:spcPts val="0"/>
              </a:spcBef>
              <a:buNone/>
              <a:defRPr sz="850" b="0">
                <a:solidFill>
                  <a:schemeClr val="dk1"/>
                </a:solidFill>
                <a:latin typeface="Avenir"/>
                <a:ea typeface="Avenir"/>
                <a:cs typeface="Avenir"/>
                <a:sym typeface="Avenir"/>
              </a:defRPr>
            </a:lvl5pPr>
            <a:lvl6pPr marL="0" lvl="5" indent="0" algn="r" rtl="0">
              <a:spcBef>
                <a:spcPts val="0"/>
              </a:spcBef>
              <a:buNone/>
              <a:defRPr sz="850" b="0">
                <a:solidFill>
                  <a:schemeClr val="dk1"/>
                </a:solidFill>
                <a:latin typeface="Avenir"/>
                <a:ea typeface="Avenir"/>
                <a:cs typeface="Avenir"/>
                <a:sym typeface="Avenir"/>
              </a:defRPr>
            </a:lvl6pPr>
            <a:lvl7pPr marL="0" lvl="6" indent="0" algn="r" rtl="0">
              <a:spcBef>
                <a:spcPts val="0"/>
              </a:spcBef>
              <a:buNone/>
              <a:defRPr sz="850" b="0">
                <a:solidFill>
                  <a:schemeClr val="dk1"/>
                </a:solidFill>
                <a:latin typeface="Avenir"/>
                <a:ea typeface="Avenir"/>
                <a:cs typeface="Avenir"/>
                <a:sym typeface="Avenir"/>
              </a:defRPr>
            </a:lvl7pPr>
            <a:lvl8pPr marL="0" lvl="7" indent="0" algn="r" rtl="0">
              <a:spcBef>
                <a:spcPts val="0"/>
              </a:spcBef>
              <a:buNone/>
              <a:defRPr sz="850" b="0">
                <a:solidFill>
                  <a:schemeClr val="dk1"/>
                </a:solidFill>
                <a:latin typeface="Avenir"/>
                <a:ea typeface="Avenir"/>
                <a:cs typeface="Avenir"/>
                <a:sym typeface="Avenir"/>
              </a:defRPr>
            </a:lvl8pPr>
            <a:lvl9pPr marL="0" lvl="8" indent="0" algn="r" rtl="0">
              <a:spcBef>
                <a:spcPts val="0"/>
              </a:spcBef>
              <a:buNone/>
              <a:defRPr sz="850" b="0">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1034" name="Google Shape;1034;g166e3af5699_2_3611"/>
          <p:cNvSpPr txBox="1">
            <a:spLocks noGrp="1"/>
          </p:cNvSpPr>
          <p:nvPr>
            <p:ph type="body" idx="1"/>
          </p:nvPr>
        </p:nvSpPr>
        <p:spPr>
          <a:xfrm>
            <a:off x="457319" y="1942654"/>
            <a:ext cx="5486100" cy="41151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35" name="Google Shape;1035;g166e3af5699_2_3611"/>
          <p:cNvSpPr txBox="1">
            <a:spLocks noGrp="1"/>
          </p:cNvSpPr>
          <p:nvPr>
            <p:ph type="title"/>
          </p:nvPr>
        </p:nvSpPr>
        <p:spPr>
          <a:xfrm>
            <a:off x="457201" y="449551"/>
            <a:ext cx="54861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36"/>
        <p:cNvGrpSpPr/>
        <p:nvPr/>
      </p:nvGrpSpPr>
      <p:grpSpPr>
        <a:xfrm>
          <a:off x="0" y="0"/>
          <a:ext cx="0" cy="0"/>
          <a:chOff x="0" y="0"/>
          <a:chExt cx="0" cy="0"/>
        </a:xfrm>
      </p:grpSpPr>
      <p:sp>
        <p:nvSpPr>
          <p:cNvPr id="1037" name="Google Shape;1037;g166e3af5699_2_3618"/>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8" name="Google Shape;1038;g166e3af5699_2_3618"/>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9" name="Google Shape;1039;g166e3af5699_2_361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 Step Comparison">
  <p:cSld name="2 Step Comparison">
    <p:spTree>
      <p:nvGrpSpPr>
        <p:cNvPr id="1" name="Shape 1040"/>
        <p:cNvGrpSpPr/>
        <p:nvPr/>
      </p:nvGrpSpPr>
      <p:grpSpPr>
        <a:xfrm>
          <a:off x="0" y="0"/>
          <a:ext cx="0" cy="0"/>
          <a:chOff x="0" y="0"/>
          <a:chExt cx="0" cy="0"/>
        </a:xfrm>
      </p:grpSpPr>
      <p:sp>
        <p:nvSpPr>
          <p:cNvPr id="1041" name="Google Shape;1041;g166e3af5699_2_3622"/>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2" name="Google Shape;1042;g166e3af5699_2_3622"/>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3" name="Google Shape;1043;g166e3af5699_2_3622"/>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4" name="Google Shape;1044;g166e3af5699_2_3622"/>
          <p:cNvSpPr>
            <a:spLocks noGrp="1"/>
          </p:cNvSpPr>
          <p:nvPr>
            <p:ph type="pic" idx="2"/>
          </p:nvPr>
        </p:nvSpPr>
        <p:spPr>
          <a:xfrm>
            <a:off x="457200" y="1943100"/>
            <a:ext cx="5121900" cy="2210400"/>
          </a:xfrm>
          <a:prstGeom prst="rect">
            <a:avLst/>
          </a:prstGeom>
          <a:solidFill>
            <a:schemeClr val="accent3"/>
          </a:solidFill>
          <a:ln>
            <a:noFill/>
          </a:ln>
        </p:spPr>
      </p:sp>
      <p:sp>
        <p:nvSpPr>
          <p:cNvPr id="1045" name="Google Shape;1045;g166e3af5699_2_3622"/>
          <p:cNvSpPr>
            <a:spLocks noGrp="1"/>
          </p:cNvSpPr>
          <p:nvPr>
            <p:ph type="pic" idx="3"/>
          </p:nvPr>
        </p:nvSpPr>
        <p:spPr>
          <a:xfrm>
            <a:off x="6620746" y="1943100"/>
            <a:ext cx="5117700" cy="2210400"/>
          </a:xfrm>
          <a:prstGeom prst="rect">
            <a:avLst/>
          </a:prstGeom>
          <a:solidFill>
            <a:schemeClr val="accent3"/>
          </a:solidFill>
          <a:ln>
            <a:noFill/>
          </a:ln>
        </p:spPr>
      </p:sp>
      <p:sp>
        <p:nvSpPr>
          <p:cNvPr id="1046" name="Google Shape;1046;g166e3af5699_2_3622"/>
          <p:cNvSpPr txBox="1">
            <a:spLocks noGrp="1"/>
          </p:cNvSpPr>
          <p:nvPr>
            <p:ph type="body" idx="1"/>
          </p:nvPr>
        </p:nvSpPr>
        <p:spPr>
          <a:xfrm>
            <a:off x="457200" y="4270170"/>
            <a:ext cx="51219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47" name="Google Shape;1047;g166e3af5699_2_3622"/>
          <p:cNvSpPr txBox="1">
            <a:spLocks noGrp="1"/>
          </p:cNvSpPr>
          <p:nvPr>
            <p:ph type="body" idx="4"/>
          </p:nvPr>
        </p:nvSpPr>
        <p:spPr>
          <a:xfrm>
            <a:off x="6620746" y="4270170"/>
            <a:ext cx="51177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1048" name="Google Shape;1048;g166e3af5699_2_3622"/>
          <p:cNvCxnSpPr/>
          <p:nvPr/>
        </p:nvCxnSpPr>
        <p:spPr>
          <a:xfrm>
            <a:off x="6096001" y="1943099"/>
            <a:ext cx="0" cy="4131600"/>
          </a:xfrm>
          <a:prstGeom prst="straightConnector1">
            <a:avLst/>
          </a:prstGeom>
          <a:noFill/>
          <a:ln w="9525" cap="sq" cmpd="sng">
            <a:solidFill>
              <a:schemeClr val="accent2"/>
            </a:solidFill>
            <a:prstDash val="solid"/>
            <a:miter lim="800000"/>
            <a:headEnd type="none" w="sm" len="sm"/>
            <a:tailEnd type="none" w="sm" len="sm"/>
          </a:ln>
        </p:spPr>
      </p:cxnSp>
      <p:sp>
        <p:nvSpPr>
          <p:cNvPr id="1049" name="Google Shape;1049;g166e3af5699_2_3622"/>
          <p:cNvSpPr txBox="1">
            <a:spLocks noGrp="1"/>
          </p:cNvSpPr>
          <p:nvPr>
            <p:ph type="body" idx="5"/>
          </p:nvPr>
        </p:nvSpPr>
        <p:spPr>
          <a:xfrm>
            <a:off x="466847" y="4670426"/>
            <a:ext cx="51123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50" name="Google Shape;1050;g166e3af5699_2_3622"/>
          <p:cNvSpPr txBox="1">
            <a:spLocks noGrp="1"/>
          </p:cNvSpPr>
          <p:nvPr>
            <p:ph type="body" idx="6"/>
          </p:nvPr>
        </p:nvSpPr>
        <p:spPr>
          <a:xfrm>
            <a:off x="6620746" y="4670426"/>
            <a:ext cx="5112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51" name="Google Shape;1051;g166e3af5699_2_3622"/>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 Step Comparison (Squares)">
  <p:cSld name="3 Step Comparison (Squares)">
    <p:spTree>
      <p:nvGrpSpPr>
        <p:cNvPr id="1" name="Shape 1052"/>
        <p:cNvGrpSpPr/>
        <p:nvPr/>
      </p:nvGrpSpPr>
      <p:grpSpPr>
        <a:xfrm>
          <a:off x="0" y="0"/>
          <a:ext cx="0" cy="0"/>
          <a:chOff x="0" y="0"/>
          <a:chExt cx="0" cy="0"/>
        </a:xfrm>
      </p:grpSpPr>
      <p:sp>
        <p:nvSpPr>
          <p:cNvPr id="1053" name="Google Shape;1053;g166e3af5699_2_3634"/>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4" name="Google Shape;1054;g166e3af5699_2_3634"/>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5" name="Google Shape;1055;g166e3af5699_2_3634"/>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6" name="Google Shape;1056;g166e3af5699_2_363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7" name="Google Shape;1057;g166e3af5699_2_3634"/>
          <p:cNvSpPr>
            <a:spLocks noGrp="1"/>
          </p:cNvSpPr>
          <p:nvPr>
            <p:ph type="pic" idx="2"/>
          </p:nvPr>
        </p:nvSpPr>
        <p:spPr>
          <a:xfrm>
            <a:off x="457201" y="1943100"/>
            <a:ext cx="3067200" cy="2210400"/>
          </a:xfrm>
          <a:prstGeom prst="rect">
            <a:avLst/>
          </a:prstGeom>
          <a:solidFill>
            <a:schemeClr val="accent3"/>
          </a:solidFill>
          <a:ln>
            <a:noFill/>
          </a:ln>
        </p:spPr>
      </p:sp>
      <p:sp>
        <p:nvSpPr>
          <p:cNvPr id="1058" name="Google Shape;1058;g166e3af5699_2_3634"/>
          <p:cNvSpPr>
            <a:spLocks noGrp="1"/>
          </p:cNvSpPr>
          <p:nvPr>
            <p:ph type="pic" idx="3"/>
          </p:nvPr>
        </p:nvSpPr>
        <p:spPr>
          <a:xfrm>
            <a:off x="4572012" y="1943100"/>
            <a:ext cx="3054900" cy="2210400"/>
          </a:xfrm>
          <a:prstGeom prst="rect">
            <a:avLst/>
          </a:prstGeom>
          <a:solidFill>
            <a:schemeClr val="accent3"/>
          </a:solidFill>
          <a:ln>
            <a:noFill/>
          </a:ln>
        </p:spPr>
      </p:sp>
      <p:sp>
        <p:nvSpPr>
          <p:cNvPr id="1059" name="Google Shape;1059;g166e3af5699_2_3634"/>
          <p:cNvSpPr>
            <a:spLocks noGrp="1"/>
          </p:cNvSpPr>
          <p:nvPr>
            <p:ph type="pic" idx="4"/>
          </p:nvPr>
        </p:nvSpPr>
        <p:spPr>
          <a:xfrm>
            <a:off x="8676420" y="1943100"/>
            <a:ext cx="3053100" cy="2210400"/>
          </a:xfrm>
          <a:prstGeom prst="rect">
            <a:avLst/>
          </a:prstGeom>
          <a:solidFill>
            <a:schemeClr val="accent3"/>
          </a:solidFill>
          <a:ln>
            <a:noFill/>
          </a:ln>
        </p:spPr>
      </p:sp>
      <p:sp>
        <p:nvSpPr>
          <p:cNvPr id="1060" name="Google Shape;1060;g166e3af5699_2_3634"/>
          <p:cNvSpPr txBox="1">
            <a:spLocks noGrp="1"/>
          </p:cNvSpPr>
          <p:nvPr>
            <p:ph type="body" idx="1"/>
          </p:nvPr>
        </p:nvSpPr>
        <p:spPr>
          <a:xfrm>
            <a:off x="45720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61" name="Google Shape;1061;g166e3af5699_2_3634"/>
          <p:cNvSpPr txBox="1">
            <a:spLocks noGrp="1"/>
          </p:cNvSpPr>
          <p:nvPr>
            <p:ph type="body" idx="5"/>
          </p:nvPr>
        </p:nvSpPr>
        <p:spPr>
          <a:xfrm>
            <a:off x="457201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62" name="Google Shape;1062;g166e3af5699_2_3634"/>
          <p:cNvSpPr txBox="1">
            <a:spLocks noGrp="1"/>
          </p:cNvSpPr>
          <p:nvPr>
            <p:ph type="body" idx="6"/>
          </p:nvPr>
        </p:nvSpPr>
        <p:spPr>
          <a:xfrm>
            <a:off x="8672968"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1063" name="Google Shape;1063;g166e3af5699_2_3634"/>
          <p:cNvCxnSpPr/>
          <p:nvPr/>
        </p:nvCxnSpPr>
        <p:spPr>
          <a:xfrm>
            <a:off x="8181424" y="1941593"/>
            <a:ext cx="0" cy="4133100"/>
          </a:xfrm>
          <a:prstGeom prst="straightConnector1">
            <a:avLst/>
          </a:prstGeom>
          <a:noFill/>
          <a:ln w="9525" cap="sq" cmpd="sng">
            <a:solidFill>
              <a:schemeClr val="accent2"/>
            </a:solidFill>
            <a:prstDash val="solid"/>
            <a:miter lim="800000"/>
            <a:headEnd type="none" w="sm" len="sm"/>
            <a:tailEnd type="none" w="sm" len="sm"/>
          </a:ln>
        </p:spPr>
      </p:cxnSp>
      <p:cxnSp>
        <p:nvCxnSpPr>
          <p:cNvPr id="1064" name="Google Shape;1064;g166e3af5699_2_3634"/>
          <p:cNvCxnSpPr/>
          <p:nvPr/>
        </p:nvCxnSpPr>
        <p:spPr>
          <a:xfrm>
            <a:off x="4019257" y="1943100"/>
            <a:ext cx="0" cy="4131600"/>
          </a:xfrm>
          <a:prstGeom prst="straightConnector1">
            <a:avLst/>
          </a:prstGeom>
          <a:noFill/>
          <a:ln w="9525" cap="sq" cmpd="sng">
            <a:solidFill>
              <a:schemeClr val="accent2"/>
            </a:solidFill>
            <a:prstDash val="solid"/>
            <a:miter lim="800000"/>
            <a:headEnd type="none" w="sm" len="sm"/>
            <a:tailEnd type="none" w="sm" len="sm"/>
          </a:ln>
        </p:spPr>
      </p:cxnSp>
      <p:sp>
        <p:nvSpPr>
          <p:cNvPr id="1065" name="Google Shape;1065;g166e3af5699_2_3634"/>
          <p:cNvSpPr txBox="1">
            <a:spLocks noGrp="1"/>
          </p:cNvSpPr>
          <p:nvPr>
            <p:ph type="body" idx="7"/>
          </p:nvPr>
        </p:nvSpPr>
        <p:spPr>
          <a:xfrm>
            <a:off x="466847"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66" name="Google Shape;1066;g166e3af5699_2_3634"/>
          <p:cNvSpPr txBox="1">
            <a:spLocks noGrp="1"/>
          </p:cNvSpPr>
          <p:nvPr>
            <p:ph type="body" idx="8"/>
          </p:nvPr>
        </p:nvSpPr>
        <p:spPr>
          <a:xfrm>
            <a:off x="4572012"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67" name="Google Shape;1067;g166e3af5699_2_3634"/>
          <p:cNvSpPr txBox="1">
            <a:spLocks noGrp="1"/>
          </p:cNvSpPr>
          <p:nvPr>
            <p:ph type="body" idx="9"/>
          </p:nvPr>
        </p:nvSpPr>
        <p:spPr>
          <a:xfrm>
            <a:off x="8672968"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 Step Comparison (Squares)">
  <p:cSld name="4 Step Comparison (Squares)">
    <p:spTree>
      <p:nvGrpSpPr>
        <p:cNvPr id="1" name="Shape 1068"/>
        <p:cNvGrpSpPr/>
        <p:nvPr/>
      </p:nvGrpSpPr>
      <p:grpSpPr>
        <a:xfrm>
          <a:off x="0" y="0"/>
          <a:ext cx="0" cy="0"/>
          <a:chOff x="0" y="0"/>
          <a:chExt cx="0" cy="0"/>
        </a:xfrm>
      </p:grpSpPr>
      <p:sp>
        <p:nvSpPr>
          <p:cNvPr id="1069" name="Google Shape;1069;g166e3af5699_2_3650"/>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0" name="Google Shape;1070;g166e3af5699_2_3650"/>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1" name="Google Shape;1071;g166e3af5699_2_3650"/>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2" name="Google Shape;1072;g166e3af5699_2_365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73" name="Google Shape;1073;g166e3af5699_2_3650"/>
          <p:cNvSpPr>
            <a:spLocks noGrp="1"/>
          </p:cNvSpPr>
          <p:nvPr>
            <p:ph type="pic" idx="2"/>
          </p:nvPr>
        </p:nvSpPr>
        <p:spPr>
          <a:xfrm>
            <a:off x="457201" y="1943100"/>
            <a:ext cx="2378100" cy="2210400"/>
          </a:xfrm>
          <a:prstGeom prst="rect">
            <a:avLst/>
          </a:prstGeom>
          <a:solidFill>
            <a:schemeClr val="accent3"/>
          </a:solidFill>
          <a:ln>
            <a:noFill/>
          </a:ln>
        </p:spPr>
      </p:sp>
      <p:sp>
        <p:nvSpPr>
          <p:cNvPr id="1074" name="Google Shape;1074;g166e3af5699_2_3650"/>
          <p:cNvSpPr txBox="1">
            <a:spLocks noGrp="1"/>
          </p:cNvSpPr>
          <p:nvPr>
            <p:ph type="body" idx="1"/>
          </p:nvPr>
        </p:nvSpPr>
        <p:spPr>
          <a:xfrm>
            <a:off x="45720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75" name="Google Shape;1075;g166e3af5699_2_3650"/>
          <p:cNvSpPr txBox="1">
            <a:spLocks noGrp="1"/>
          </p:cNvSpPr>
          <p:nvPr>
            <p:ph type="body" idx="3"/>
          </p:nvPr>
        </p:nvSpPr>
        <p:spPr>
          <a:xfrm>
            <a:off x="466847"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76" name="Google Shape;1076;g166e3af5699_2_3650"/>
          <p:cNvSpPr>
            <a:spLocks noGrp="1"/>
          </p:cNvSpPr>
          <p:nvPr>
            <p:ph type="pic" idx="4"/>
          </p:nvPr>
        </p:nvSpPr>
        <p:spPr>
          <a:xfrm>
            <a:off x="3423675" y="1943100"/>
            <a:ext cx="2378100" cy="2210400"/>
          </a:xfrm>
          <a:prstGeom prst="rect">
            <a:avLst/>
          </a:prstGeom>
          <a:solidFill>
            <a:schemeClr val="accent3"/>
          </a:solidFill>
          <a:ln>
            <a:noFill/>
          </a:ln>
        </p:spPr>
      </p:sp>
      <p:sp>
        <p:nvSpPr>
          <p:cNvPr id="1077" name="Google Shape;1077;g166e3af5699_2_3650"/>
          <p:cNvSpPr>
            <a:spLocks noGrp="1"/>
          </p:cNvSpPr>
          <p:nvPr>
            <p:ph type="pic" idx="5"/>
          </p:nvPr>
        </p:nvSpPr>
        <p:spPr>
          <a:xfrm>
            <a:off x="6390148" y="1943100"/>
            <a:ext cx="2378100" cy="2210400"/>
          </a:xfrm>
          <a:prstGeom prst="rect">
            <a:avLst/>
          </a:prstGeom>
          <a:solidFill>
            <a:schemeClr val="accent3"/>
          </a:solidFill>
          <a:ln>
            <a:noFill/>
          </a:ln>
        </p:spPr>
      </p:sp>
      <p:sp>
        <p:nvSpPr>
          <p:cNvPr id="1078" name="Google Shape;1078;g166e3af5699_2_3650"/>
          <p:cNvSpPr>
            <a:spLocks noGrp="1"/>
          </p:cNvSpPr>
          <p:nvPr>
            <p:ph type="pic" idx="6"/>
          </p:nvPr>
        </p:nvSpPr>
        <p:spPr>
          <a:xfrm>
            <a:off x="9356622" y="1943100"/>
            <a:ext cx="2378100" cy="2210400"/>
          </a:xfrm>
          <a:prstGeom prst="rect">
            <a:avLst/>
          </a:prstGeom>
          <a:solidFill>
            <a:schemeClr val="accent3"/>
          </a:solidFill>
          <a:ln>
            <a:noFill/>
          </a:ln>
        </p:spPr>
      </p:sp>
      <p:sp>
        <p:nvSpPr>
          <p:cNvPr id="1079" name="Google Shape;1079;g166e3af5699_2_3650"/>
          <p:cNvSpPr txBox="1">
            <a:spLocks noGrp="1"/>
          </p:cNvSpPr>
          <p:nvPr>
            <p:ph type="body" idx="7"/>
          </p:nvPr>
        </p:nvSpPr>
        <p:spPr>
          <a:xfrm>
            <a:off x="3423675"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80" name="Google Shape;1080;g166e3af5699_2_3650"/>
          <p:cNvSpPr txBox="1">
            <a:spLocks noGrp="1"/>
          </p:cNvSpPr>
          <p:nvPr>
            <p:ph type="body" idx="8"/>
          </p:nvPr>
        </p:nvSpPr>
        <p:spPr>
          <a:xfrm>
            <a:off x="3423675"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81" name="Google Shape;1081;g166e3af5699_2_3650"/>
          <p:cNvSpPr txBox="1">
            <a:spLocks noGrp="1"/>
          </p:cNvSpPr>
          <p:nvPr>
            <p:ph type="body" idx="9"/>
          </p:nvPr>
        </p:nvSpPr>
        <p:spPr>
          <a:xfrm>
            <a:off x="6390148"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82" name="Google Shape;1082;g166e3af5699_2_3650"/>
          <p:cNvSpPr txBox="1">
            <a:spLocks noGrp="1"/>
          </p:cNvSpPr>
          <p:nvPr>
            <p:ph type="body" idx="13"/>
          </p:nvPr>
        </p:nvSpPr>
        <p:spPr>
          <a:xfrm>
            <a:off x="6390148"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83" name="Google Shape;1083;g166e3af5699_2_3650"/>
          <p:cNvSpPr txBox="1">
            <a:spLocks noGrp="1"/>
          </p:cNvSpPr>
          <p:nvPr>
            <p:ph type="body" idx="14"/>
          </p:nvPr>
        </p:nvSpPr>
        <p:spPr>
          <a:xfrm>
            <a:off x="935662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84" name="Google Shape;1084;g166e3af5699_2_3650"/>
          <p:cNvSpPr txBox="1">
            <a:spLocks noGrp="1"/>
          </p:cNvSpPr>
          <p:nvPr>
            <p:ph type="body" idx="15"/>
          </p:nvPr>
        </p:nvSpPr>
        <p:spPr>
          <a:xfrm>
            <a:off x="9356622"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 Step Comparison (Circles)">
  <p:cSld name="3 Step Comparison (Circles)">
    <p:spTree>
      <p:nvGrpSpPr>
        <p:cNvPr id="1" name="Shape 1085"/>
        <p:cNvGrpSpPr/>
        <p:nvPr/>
      </p:nvGrpSpPr>
      <p:grpSpPr>
        <a:xfrm>
          <a:off x="0" y="0"/>
          <a:ext cx="0" cy="0"/>
          <a:chOff x="0" y="0"/>
          <a:chExt cx="0" cy="0"/>
        </a:xfrm>
      </p:grpSpPr>
      <p:sp>
        <p:nvSpPr>
          <p:cNvPr id="1086" name="Google Shape;1086;g166e3af5699_2_3667"/>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7" name="Google Shape;1087;g166e3af5699_2_366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8" name="Google Shape;1088;g166e3af5699_2_366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9" name="Google Shape;1089;g166e3af5699_2_366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0" name="Google Shape;1090;g166e3af5699_2_3667"/>
          <p:cNvSpPr>
            <a:spLocks noGrp="1"/>
          </p:cNvSpPr>
          <p:nvPr>
            <p:ph type="pic" idx="2"/>
          </p:nvPr>
        </p:nvSpPr>
        <p:spPr>
          <a:xfrm>
            <a:off x="457202" y="1889511"/>
            <a:ext cx="2265900" cy="2264100"/>
          </a:xfrm>
          <a:prstGeom prst="ellipse">
            <a:avLst/>
          </a:prstGeom>
          <a:solidFill>
            <a:schemeClr val="accent3"/>
          </a:solidFill>
          <a:ln>
            <a:noFill/>
          </a:ln>
        </p:spPr>
      </p:sp>
      <p:sp>
        <p:nvSpPr>
          <p:cNvPr id="1091" name="Google Shape;1091;g166e3af5699_2_3667"/>
          <p:cNvSpPr>
            <a:spLocks noGrp="1"/>
          </p:cNvSpPr>
          <p:nvPr>
            <p:ph type="pic" idx="3"/>
          </p:nvPr>
        </p:nvSpPr>
        <p:spPr>
          <a:xfrm>
            <a:off x="4572014" y="1889511"/>
            <a:ext cx="2265900" cy="2264100"/>
          </a:xfrm>
          <a:prstGeom prst="ellipse">
            <a:avLst/>
          </a:prstGeom>
          <a:solidFill>
            <a:schemeClr val="accent3"/>
          </a:solidFill>
          <a:ln>
            <a:noFill/>
          </a:ln>
        </p:spPr>
      </p:sp>
      <p:sp>
        <p:nvSpPr>
          <p:cNvPr id="1092" name="Google Shape;1092;g166e3af5699_2_3667"/>
          <p:cNvSpPr>
            <a:spLocks noGrp="1"/>
          </p:cNvSpPr>
          <p:nvPr>
            <p:ph type="pic" idx="4"/>
          </p:nvPr>
        </p:nvSpPr>
        <p:spPr>
          <a:xfrm>
            <a:off x="8676421" y="1902620"/>
            <a:ext cx="2265900" cy="2264100"/>
          </a:xfrm>
          <a:prstGeom prst="ellipse">
            <a:avLst/>
          </a:prstGeom>
          <a:solidFill>
            <a:schemeClr val="accent3"/>
          </a:solidFill>
          <a:ln>
            <a:noFill/>
          </a:ln>
        </p:spPr>
      </p:sp>
      <p:sp>
        <p:nvSpPr>
          <p:cNvPr id="1093" name="Google Shape;1093;g166e3af5699_2_3667"/>
          <p:cNvSpPr txBox="1">
            <a:spLocks noGrp="1"/>
          </p:cNvSpPr>
          <p:nvPr>
            <p:ph type="body" idx="1"/>
          </p:nvPr>
        </p:nvSpPr>
        <p:spPr>
          <a:xfrm>
            <a:off x="45720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94" name="Google Shape;1094;g166e3af5699_2_3667"/>
          <p:cNvSpPr txBox="1">
            <a:spLocks noGrp="1"/>
          </p:cNvSpPr>
          <p:nvPr>
            <p:ph type="body" idx="5"/>
          </p:nvPr>
        </p:nvSpPr>
        <p:spPr>
          <a:xfrm>
            <a:off x="457201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95" name="Google Shape;1095;g166e3af5699_2_3667"/>
          <p:cNvSpPr txBox="1">
            <a:spLocks noGrp="1"/>
          </p:cNvSpPr>
          <p:nvPr>
            <p:ph type="body" idx="6"/>
          </p:nvPr>
        </p:nvSpPr>
        <p:spPr>
          <a:xfrm>
            <a:off x="8672968"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1096" name="Google Shape;1096;g166e3af5699_2_3667"/>
          <p:cNvCxnSpPr/>
          <p:nvPr/>
        </p:nvCxnSpPr>
        <p:spPr>
          <a:xfrm>
            <a:off x="8181424" y="1941593"/>
            <a:ext cx="0" cy="4133100"/>
          </a:xfrm>
          <a:prstGeom prst="straightConnector1">
            <a:avLst/>
          </a:prstGeom>
          <a:noFill/>
          <a:ln w="9525" cap="sq" cmpd="sng">
            <a:solidFill>
              <a:schemeClr val="accent2"/>
            </a:solidFill>
            <a:prstDash val="solid"/>
            <a:miter lim="800000"/>
            <a:headEnd type="none" w="sm" len="sm"/>
            <a:tailEnd type="none" w="sm" len="sm"/>
          </a:ln>
        </p:spPr>
      </p:cxnSp>
      <p:cxnSp>
        <p:nvCxnSpPr>
          <p:cNvPr id="1097" name="Google Shape;1097;g166e3af5699_2_3667"/>
          <p:cNvCxnSpPr/>
          <p:nvPr/>
        </p:nvCxnSpPr>
        <p:spPr>
          <a:xfrm>
            <a:off x="4019257" y="1941593"/>
            <a:ext cx="0" cy="4133100"/>
          </a:xfrm>
          <a:prstGeom prst="straightConnector1">
            <a:avLst/>
          </a:prstGeom>
          <a:noFill/>
          <a:ln w="9525" cap="sq" cmpd="sng">
            <a:solidFill>
              <a:schemeClr val="accent2"/>
            </a:solidFill>
            <a:prstDash val="solid"/>
            <a:miter lim="800000"/>
            <a:headEnd type="none" w="sm" len="sm"/>
            <a:tailEnd type="none" w="sm" len="sm"/>
          </a:ln>
        </p:spPr>
      </p:cxnSp>
      <p:sp>
        <p:nvSpPr>
          <p:cNvPr id="1098" name="Google Shape;1098;g166e3af5699_2_3667"/>
          <p:cNvSpPr txBox="1">
            <a:spLocks noGrp="1"/>
          </p:cNvSpPr>
          <p:nvPr>
            <p:ph type="body" idx="7"/>
          </p:nvPr>
        </p:nvSpPr>
        <p:spPr>
          <a:xfrm>
            <a:off x="466847"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99" name="Google Shape;1099;g166e3af5699_2_3667"/>
          <p:cNvSpPr txBox="1">
            <a:spLocks noGrp="1"/>
          </p:cNvSpPr>
          <p:nvPr>
            <p:ph type="body" idx="8"/>
          </p:nvPr>
        </p:nvSpPr>
        <p:spPr>
          <a:xfrm>
            <a:off x="4572012"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00" name="Google Shape;1100;g166e3af5699_2_3667"/>
          <p:cNvSpPr txBox="1">
            <a:spLocks noGrp="1"/>
          </p:cNvSpPr>
          <p:nvPr>
            <p:ph type="body" idx="9"/>
          </p:nvPr>
        </p:nvSpPr>
        <p:spPr>
          <a:xfrm>
            <a:off x="8672968"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1"/>
        <p:cNvGrpSpPr/>
        <p:nvPr/>
      </p:nvGrpSpPr>
      <p:grpSpPr>
        <a:xfrm>
          <a:off x="0" y="0"/>
          <a:ext cx="0" cy="0"/>
          <a:chOff x="0" y="0"/>
          <a:chExt cx="0" cy="0"/>
        </a:xfrm>
      </p:grpSpPr>
      <p:sp>
        <p:nvSpPr>
          <p:cNvPr id="82" name="Google Shape;82;p50"/>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50"/>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4 Step Comparison (Circles)">
  <p:cSld name="4 Step Comparison (Circles)">
    <p:spTree>
      <p:nvGrpSpPr>
        <p:cNvPr id="1" name="Shape 1101"/>
        <p:cNvGrpSpPr/>
        <p:nvPr/>
      </p:nvGrpSpPr>
      <p:grpSpPr>
        <a:xfrm>
          <a:off x="0" y="0"/>
          <a:ext cx="0" cy="0"/>
          <a:chOff x="0" y="0"/>
          <a:chExt cx="0" cy="0"/>
        </a:xfrm>
      </p:grpSpPr>
      <p:sp>
        <p:nvSpPr>
          <p:cNvPr id="1102" name="Google Shape;1102;g166e3af5699_2_3683"/>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3" name="Google Shape;1103;g166e3af5699_2_3683"/>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4" name="Google Shape;1104;g166e3af5699_2_3683"/>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5" name="Google Shape;1105;g166e3af5699_2_3683"/>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6" name="Google Shape;1106;g166e3af5699_2_3683"/>
          <p:cNvSpPr txBox="1">
            <a:spLocks noGrp="1"/>
          </p:cNvSpPr>
          <p:nvPr>
            <p:ph type="body" idx="1"/>
          </p:nvPr>
        </p:nvSpPr>
        <p:spPr>
          <a:xfrm>
            <a:off x="45720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07" name="Google Shape;1107;g166e3af5699_2_3683"/>
          <p:cNvSpPr txBox="1">
            <a:spLocks noGrp="1"/>
          </p:cNvSpPr>
          <p:nvPr>
            <p:ph type="body" idx="2"/>
          </p:nvPr>
        </p:nvSpPr>
        <p:spPr>
          <a:xfrm>
            <a:off x="466847"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08" name="Google Shape;1108;g166e3af5699_2_3683"/>
          <p:cNvSpPr>
            <a:spLocks noGrp="1"/>
          </p:cNvSpPr>
          <p:nvPr>
            <p:ph type="pic" idx="3"/>
          </p:nvPr>
        </p:nvSpPr>
        <p:spPr>
          <a:xfrm>
            <a:off x="3423674" y="1892808"/>
            <a:ext cx="2268300" cy="2267700"/>
          </a:xfrm>
          <a:prstGeom prst="ellipse">
            <a:avLst/>
          </a:prstGeom>
          <a:solidFill>
            <a:schemeClr val="accent3"/>
          </a:solidFill>
          <a:ln>
            <a:noFill/>
          </a:ln>
        </p:spPr>
      </p:sp>
      <p:sp>
        <p:nvSpPr>
          <p:cNvPr id="1109" name="Google Shape;1109;g166e3af5699_2_3683"/>
          <p:cNvSpPr>
            <a:spLocks noGrp="1"/>
          </p:cNvSpPr>
          <p:nvPr>
            <p:ph type="pic" idx="4"/>
          </p:nvPr>
        </p:nvSpPr>
        <p:spPr>
          <a:xfrm>
            <a:off x="6390148" y="1892808"/>
            <a:ext cx="2268300" cy="2267700"/>
          </a:xfrm>
          <a:prstGeom prst="ellipse">
            <a:avLst/>
          </a:prstGeom>
          <a:solidFill>
            <a:schemeClr val="accent3"/>
          </a:solidFill>
          <a:ln>
            <a:noFill/>
          </a:ln>
        </p:spPr>
      </p:sp>
      <p:sp>
        <p:nvSpPr>
          <p:cNvPr id="1110" name="Google Shape;1110;g166e3af5699_2_3683"/>
          <p:cNvSpPr>
            <a:spLocks noGrp="1"/>
          </p:cNvSpPr>
          <p:nvPr>
            <p:ph type="pic" idx="5"/>
          </p:nvPr>
        </p:nvSpPr>
        <p:spPr>
          <a:xfrm>
            <a:off x="9356621" y="1892808"/>
            <a:ext cx="2268300" cy="2267700"/>
          </a:xfrm>
          <a:prstGeom prst="ellipse">
            <a:avLst/>
          </a:prstGeom>
          <a:solidFill>
            <a:schemeClr val="accent3"/>
          </a:solidFill>
          <a:ln>
            <a:noFill/>
          </a:ln>
        </p:spPr>
      </p:sp>
      <p:sp>
        <p:nvSpPr>
          <p:cNvPr id="1111" name="Google Shape;1111;g166e3af5699_2_3683"/>
          <p:cNvSpPr txBox="1">
            <a:spLocks noGrp="1"/>
          </p:cNvSpPr>
          <p:nvPr>
            <p:ph type="body" idx="6"/>
          </p:nvPr>
        </p:nvSpPr>
        <p:spPr>
          <a:xfrm>
            <a:off x="3423675"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12" name="Google Shape;1112;g166e3af5699_2_3683"/>
          <p:cNvSpPr txBox="1">
            <a:spLocks noGrp="1"/>
          </p:cNvSpPr>
          <p:nvPr>
            <p:ph type="body" idx="7"/>
          </p:nvPr>
        </p:nvSpPr>
        <p:spPr>
          <a:xfrm>
            <a:off x="3423675"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13" name="Google Shape;1113;g166e3af5699_2_3683"/>
          <p:cNvSpPr txBox="1">
            <a:spLocks noGrp="1"/>
          </p:cNvSpPr>
          <p:nvPr>
            <p:ph type="body" idx="8"/>
          </p:nvPr>
        </p:nvSpPr>
        <p:spPr>
          <a:xfrm>
            <a:off x="6390148"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14" name="Google Shape;1114;g166e3af5699_2_3683"/>
          <p:cNvSpPr txBox="1">
            <a:spLocks noGrp="1"/>
          </p:cNvSpPr>
          <p:nvPr>
            <p:ph type="body" idx="9"/>
          </p:nvPr>
        </p:nvSpPr>
        <p:spPr>
          <a:xfrm>
            <a:off x="6390148"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15" name="Google Shape;1115;g166e3af5699_2_3683"/>
          <p:cNvSpPr txBox="1">
            <a:spLocks noGrp="1"/>
          </p:cNvSpPr>
          <p:nvPr>
            <p:ph type="body" idx="13"/>
          </p:nvPr>
        </p:nvSpPr>
        <p:spPr>
          <a:xfrm>
            <a:off x="935662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16" name="Google Shape;1116;g166e3af5699_2_3683"/>
          <p:cNvSpPr txBox="1">
            <a:spLocks noGrp="1"/>
          </p:cNvSpPr>
          <p:nvPr>
            <p:ph type="body" idx="14"/>
          </p:nvPr>
        </p:nvSpPr>
        <p:spPr>
          <a:xfrm>
            <a:off x="9356622"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17" name="Google Shape;1117;g166e3af5699_2_3683"/>
          <p:cNvSpPr>
            <a:spLocks noGrp="1"/>
          </p:cNvSpPr>
          <p:nvPr>
            <p:ph type="pic" idx="15"/>
          </p:nvPr>
        </p:nvSpPr>
        <p:spPr>
          <a:xfrm>
            <a:off x="457202" y="1889511"/>
            <a:ext cx="2265900" cy="2264100"/>
          </a:xfrm>
          <a:prstGeom prst="ellipse">
            <a:avLst/>
          </a:prstGeom>
          <a:solidFill>
            <a:schemeClr val="accent3"/>
          </a:solidFill>
          <a:ln>
            <a:noFill/>
          </a:ln>
        </p:spPr>
      </p:sp>
    </p:spTree>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SE STUDY LAYOUTS">
  <p:cSld name="CASE STUDY LAYOUTS">
    <p:spTree>
      <p:nvGrpSpPr>
        <p:cNvPr id="1" name="Shape 1118"/>
        <p:cNvGrpSpPr/>
        <p:nvPr/>
      </p:nvGrpSpPr>
      <p:grpSpPr>
        <a:xfrm>
          <a:off x="0" y="0"/>
          <a:ext cx="0" cy="0"/>
          <a:chOff x="0" y="0"/>
          <a:chExt cx="0" cy="0"/>
        </a:xfrm>
      </p:grpSpPr>
      <p:sp>
        <p:nvSpPr>
          <p:cNvPr id="1119" name="Google Shape;1119;g166e3af5699_2_3700"/>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CASE STUDY</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ase Study Complete 1">
  <p:cSld name="Case Study Complete 1">
    <p:spTree>
      <p:nvGrpSpPr>
        <p:cNvPr id="1" name="Shape 1120"/>
        <p:cNvGrpSpPr/>
        <p:nvPr/>
      </p:nvGrpSpPr>
      <p:grpSpPr>
        <a:xfrm>
          <a:off x="0" y="0"/>
          <a:ext cx="0" cy="0"/>
          <a:chOff x="0" y="0"/>
          <a:chExt cx="0" cy="0"/>
        </a:xfrm>
      </p:grpSpPr>
      <p:sp>
        <p:nvSpPr>
          <p:cNvPr id="1121" name="Google Shape;1121;g166e3af5699_2_3702"/>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2" name="Google Shape;1122;g166e3af5699_2_3702"/>
          <p:cNvSpPr>
            <a:spLocks noGrp="1"/>
          </p:cNvSpPr>
          <p:nvPr>
            <p:ph type="pic" idx="2"/>
          </p:nvPr>
        </p:nvSpPr>
        <p:spPr>
          <a:xfrm>
            <a:off x="1" y="3025033"/>
            <a:ext cx="4317600" cy="3833100"/>
          </a:xfrm>
          <a:prstGeom prst="rect">
            <a:avLst/>
          </a:prstGeom>
          <a:solidFill>
            <a:schemeClr val="accent3"/>
          </a:solidFill>
          <a:ln>
            <a:noFill/>
          </a:ln>
        </p:spPr>
      </p:sp>
      <p:sp>
        <p:nvSpPr>
          <p:cNvPr id="1123" name="Google Shape;1123;g166e3af5699_2_3702"/>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4" name="Google Shape;1124;g166e3af5699_2_3702"/>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25" name="Google Shape;1125;g166e3af5699_2_3702"/>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6" name="Google Shape;1126;g166e3af5699_2_3702"/>
          <p:cNvSpPr txBox="1"/>
          <p:nvPr/>
        </p:nvSpPr>
        <p:spPr>
          <a:xfrm>
            <a:off x="5140217" y="685806"/>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1127" name="Google Shape;1127;g166e3af5699_2_3702"/>
          <p:cNvSpPr txBox="1">
            <a:spLocks noGrp="1"/>
          </p:cNvSpPr>
          <p:nvPr>
            <p:ph type="body" idx="1"/>
          </p:nvPr>
        </p:nvSpPr>
        <p:spPr>
          <a:xfrm>
            <a:off x="5140216" y="1036610"/>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28" name="Google Shape;1128;g166e3af5699_2_3702"/>
          <p:cNvSpPr txBox="1"/>
          <p:nvPr/>
        </p:nvSpPr>
        <p:spPr>
          <a:xfrm>
            <a:off x="5140217" y="2459993"/>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1129" name="Google Shape;1129;g166e3af5699_2_3702"/>
          <p:cNvSpPr txBox="1">
            <a:spLocks noGrp="1"/>
          </p:cNvSpPr>
          <p:nvPr>
            <p:ph type="body" idx="3"/>
          </p:nvPr>
        </p:nvSpPr>
        <p:spPr>
          <a:xfrm>
            <a:off x="5140216" y="2810797"/>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30" name="Google Shape;1130;g166e3af5699_2_3702"/>
          <p:cNvSpPr txBox="1"/>
          <p:nvPr/>
        </p:nvSpPr>
        <p:spPr>
          <a:xfrm>
            <a:off x="5140217" y="4281895"/>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1131" name="Google Shape;1131;g166e3af5699_2_3702"/>
          <p:cNvSpPr txBox="1">
            <a:spLocks noGrp="1"/>
          </p:cNvSpPr>
          <p:nvPr>
            <p:ph type="body" idx="4"/>
          </p:nvPr>
        </p:nvSpPr>
        <p:spPr>
          <a:xfrm>
            <a:off x="5140216" y="4632699"/>
            <a:ext cx="60816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32" name="Google Shape;1132;g166e3af5699_2_3702"/>
          <p:cNvSpPr/>
          <p:nvPr/>
        </p:nvSpPr>
        <p:spPr>
          <a:xfrm>
            <a:off x="4736886" y="733442"/>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3" name="Google Shape;1133;g166e3af5699_2_3702"/>
          <p:cNvSpPr/>
          <p:nvPr/>
        </p:nvSpPr>
        <p:spPr>
          <a:xfrm>
            <a:off x="4718598" y="4319962"/>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4" name="Google Shape;1134;g166e3af5699_2_3702"/>
          <p:cNvSpPr>
            <a:spLocks noGrp="1"/>
          </p:cNvSpPr>
          <p:nvPr>
            <p:ph type="media" idx="5"/>
          </p:nvPr>
        </p:nvSpPr>
        <p:spPr>
          <a:xfrm>
            <a:off x="457202" y="5429368"/>
            <a:ext cx="1727100" cy="971400"/>
          </a:xfrm>
          <a:prstGeom prst="rect">
            <a:avLst/>
          </a:prstGeom>
          <a:solidFill>
            <a:schemeClr val="accent4"/>
          </a:solidFill>
          <a:ln>
            <a:noFill/>
          </a:ln>
        </p:spPr>
        <p:txBody>
          <a:bodyPr spcFirstLastPara="1" wrap="square" lIns="0" tIns="0" rIns="0" bIns="640075" anchor="ctr" anchorCtr="0">
            <a:noAutofit/>
          </a:bodyPr>
          <a:lstStyle>
            <a:lvl1pPr marR="0" lvl="0" algn="ctr" rtl="0">
              <a:lnSpc>
                <a:spcPct val="100000"/>
              </a:lnSpc>
              <a:spcBef>
                <a:spcPts val="0"/>
              </a:spcBef>
              <a:spcAft>
                <a:spcPts val="0"/>
              </a:spcAft>
              <a:buClr>
                <a:schemeClr val="lt1"/>
              </a:buClr>
              <a:buSzPts val="800"/>
              <a:buFont typeface="Avenir"/>
              <a:buNone/>
              <a:defRPr sz="800" b="0" i="0" u="none" strike="noStrike" cap="none">
                <a:solidFill>
                  <a:schemeClr val="dk1"/>
                </a:solidFill>
                <a:latin typeface="Avenir"/>
                <a:ea typeface="Avenir"/>
                <a:cs typeface="Avenir"/>
                <a:sym typeface="Avenir"/>
              </a:defRPr>
            </a:lvl1pPr>
            <a:lvl2pPr marR="0" lvl="1" algn="l" rtl="0">
              <a:lnSpc>
                <a:spcPct val="120000"/>
              </a:lnSpc>
              <a:spcBef>
                <a:spcPts val="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1135" name="Google Shape;1135;g166e3af5699_2_3702"/>
          <p:cNvSpPr/>
          <p:nvPr/>
        </p:nvSpPr>
        <p:spPr>
          <a:xfrm rot="5400000">
            <a:off x="4736037" y="2492105"/>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6" name="Google Shape;1136;g166e3af5699_2_3702"/>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se Study Complete 2">
  <p:cSld name="Case Study Complete 2">
    <p:spTree>
      <p:nvGrpSpPr>
        <p:cNvPr id="1" name="Shape 1137"/>
        <p:cNvGrpSpPr/>
        <p:nvPr/>
      </p:nvGrpSpPr>
      <p:grpSpPr>
        <a:xfrm>
          <a:off x="0" y="0"/>
          <a:ext cx="0" cy="0"/>
          <a:chOff x="0" y="0"/>
          <a:chExt cx="0" cy="0"/>
        </a:xfrm>
      </p:grpSpPr>
      <p:sp>
        <p:nvSpPr>
          <p:cNvPr id="1138" name="Google Shape;1138;g166e3af5699_2_3719"/>
          <p:cNvSpPr>
            <a:spLocks noGrp="1"/>
          </p:cNvSpPr>
          <p:nvPr>
            <p:ph type="pic" idx="2"/>
          </p:nvPr>
        </p:nvSpPr>
        <p:spPr>
          <a:xfrm>
            <a:off x="6096000" y="0"/>
            <a:ext cx="6096000" cy="6858000"/>
          </a:xfrm>
          <a:prstGeom prst="rect">
            <a:avLst/>
          </a:prstGeom>
          <a:solidFill>
            <a:schemeClr val="accent3"/>
          </a:solidFill>
          <a:ln>
            <a:noFill/>
          </a:ln>
        </p:spPr>
      </p:sp>
      <p:sp>
        <p:nvSpPr>
          <p:cNvPr id="1139" name="Google Shape;1139;g166e3af5699_2_3719"/>
          <p:cNvSpPr txBox="1">
            <a:spLocks noGrp="1"/>
          </p:cNvSpPr>
          <p:nvPr>
            <p:ph type="title"/>
          </p:nvPr>
        </p:nvSpPr>
        <p:spPr>
          <a:xfrm>
            <a:off x="457202" y="449551"/>
            <a:ext cx="5318400" cy="1080900"/>
          </a:xfrm>
          <a:prstGeom prst="rect">
            <a:avLst/>
          </a:prstGeom>
          <a:noFill/>
          <a:ln>
            <a:noFill/>
          </a:ln>
        </p:spPr>
        <p:txBody>
          <a:bodyPr spcFirstLastPara="1" wrap="square" lIns="0" tIns="91425" rIns="91425"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0" name="Google Shape;1140;g166e3af5699_2_371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1" name="Google Shape;1141;g166e3af5699_2_371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2" name="Google Shape;1142;g166e3af5699_2_371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3" name="Google Shape;1143;g166e3af5699_2_3719"/>
          <p:cNvSpPr txBox="1"/>
          <p:nvPr/>
        </p:nvSpPr>
        <p:spPr>
          <a:xfrm>
            <a:off x="878819" y="1862730"/>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CHALLENGE</a:t>
            </a:r>
            <a:endParaRPr/>
          </a:p>
        </p:txBody>
      </p:sp>
      <p:sp>
        <p:nvSpPr>
          <p:cNvPr id="1144" name="Google Shape;1144;g166e3af5699_2_3719"/>
          <p:cNvSpPr txBox="1">
            <a:spLocks noGrp="1"/>
          </p:cNvSpPr>
          <p:nvPr>
            <p:ph type="body" idx="1"/>
          </p:nvPr>
        </p:nvSpPr>
        <p:spPr>
          <a:xfrm>
            <a:off x="878819" y="2165995"/>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45" name="Google Shape;1145;g166e3af5699_2_3719"/>
          <p:cNvSpPr/>
          <p:nvPr/>
        </p:nvSpPr>
        <p:spPr>
          <a:xfrm>
            <a:off x="475488" y="1892763"/>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46" name="Google Shape;1146;g166e3af5699_2_3719"/>
          <p:cNvSpPr/>
          <p:nvPr/>
        </p:nvSpPr>
        <p:spPr>
          <a:xfrm>
            <a:off x="457200" y="4850061"/>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47" name="Google Shape;1147;g166e3af5699_2_3719"/>
          <p:cNvSpPr/>
          <p:nvPr/>
        </p:nvSpPr>
        <p:spPr>
          <a:xfrm rot="5400000">
            <a:off x="474640" y="3360621"/>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48" name="Google Shape;1148;g166e3af5699_2_3719"/>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1149" name="Google Shape;1149;g166e3af5699_2_3719"/>
          <p:cNvSpPr txBox="1"/>
          <p:nvPr/>
        </p:nvSpPr>
        <p:spPr>
          <a:xfrm>
            <a:off x="878817" y="3355521"/>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SOLUTION</a:t>
            </a:r>
            <a:endParaRPr/>
          </a:p>
        </p:txBody>
      </p:sp>
      <p:sp>
        <p:nvSpPr>
          <p:cNvPr id="1150" name="Google Shape;1150;g166e3af5699_2_3719"/>
          <p:cNvSpPr txBox="1">
            <a:spLocks noGrp="1"/>
          </p:cNvSpPr>
          <p:nvPr>
            <p:ph type="body" idx="3"/>
          </p:nvPr>
        </p:nvSpPr>
        <p:spPr>
          <a:xfrm>
            <a:off x="878817" y="3658786"/>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51" name="Google Shape;1151;g166e3af5699_2_3719"/>
          <p:cNvSpPr txBox="1"/>
          <p:nvPr/>
        </p:nvSpPr>
        <p:spPr>
          <a:xfrm>
            <a:off x="878815" y="4840082"/>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RESULTS</a:t>
            </a:r>
            <a:endParaRPr/>
          </a:p>
        </p:txBody>
      </p:sp>
      <p:sp>
        <p:nvSpPr>
          <p:cNvPr id="1152" name="Google Shape;1152;g166e3af5699_2_3719"/>
          <p:cNvSpPr txBox="1">
            <a:spLocks noGrp="1"/>
          </p:cNvSpPr>
          <p:nvPr>
            <p:ph type="body" idx="4"/>
          </p:nvPr>
        </p:nvSpPr>
        <p:spPr>
          <a:xfrm>
            <a:off x="878815" y="5143210"/>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ase Study Complete 3">
  <p:cSld name="Case Study Complete 3">
    <p:spTree>
      <p:nvGrpSpPr>
        <p:cNvPr id="1" name="Shape 1153"/>
        <p:cNvGrpSpPr/>
        <p:nvPr/>
      </p:nvGrpSpPr>
      <p:grpSpPr>
        <a:xfrm>
          <a:off x="0" y="0"/>
          <a:ext cx="0" cy="0"/>
          <a:chOff x="0" y="0"/>
          <a:chExt cx="0" cy="0"/>
        </a:xfrm>
      </p:grpSpPr>
      <p:sp>
        <p:nvSpPr>
          <p:cNvPr id="1154" name="Google Shape;1154;g166e3af5699_2_3735"/>
          <p:cNvSpPr>
            <a:spLocks noGrp="1"/>
          </p:cNvSpPr>
          <p:nvPr>
            <p:ph type="pic" idx="2"/>
          </p:nvPr>
        </p:nvSpPr>
        <p:spPr>
          <a:xfrm>
            <a:off x="6095999" y="3440576"/>
            <a:ext cx="6096000" cy="3417300"/>
          </a:xfrm>
          <a:prstGeom prst="rect">
            <a:avLst/>
          </a:prstGeom>
          <a:solidFill>
            <a:schemeClr val="accent3"/>
          </a:solidFill>
          <a:ln>
            <a:noFill/>
          </a:ln>
        </p:spPr>
      </p:sp>
      <p:sp>
        <p:nvSpPr>
          <p:cNvPr id="1155" name="Google Shape;1155;g166e3af5699_2_3735"/>
          <p:cNvSpPr>
            <a:spLocks noGrp="1"/>
          </p:cNvSpPr>
          <p:nvPr>
            <p:ph type="pic" idx="3"/>
          </p:nvPr>
        </p:nvSpPr>
        <p:spPr>
          <a:xfrm>
            <a:off x="6095999" y="1"/>
            <a:ext cx="6096000" cy="3417300"/>
          </a:xfrm>
          <a:prstGeom prst="rect">
            <a:avLst/>
          </a:prstGeom>
          <a:solidFill>
            <a:schemeClr val="accent3"/>
          </a:solidFill>
          <a:ln>
            <a:noFill/>
          </a:ln>
        </p:spPr>
      </p:sp>
      <p:sp>
        <p:nvSpPr>
          <p:cNvPr id="1156" name="Google Shape;1156;g166e3af5699_2_3735"/>
          <p:cNvSpPr txBox="1">
            <a:spLocks noGrp="1"/>
          </p:cNvSpPr>
          <p:nvPr>
            <p:ph type="title"/>
          </p:nvPr>
        </p:nvSpPr>
        <p:spPr>
          <a:xfrm>
            <a:off x="457202" y="449551"/>
            <a:ext cx="5318400" cy="1080900"/>
          </a:xfrm>
          <a:prstGeom prst="rect">
            <a:avLst/>
          </a:prstGeom>
          <a:noFill/>
          <a:ln>
            <a:noFill/>
          </a:ln>
        </p:spPr>
        <p:txBody>
          <a:bodyPr spcFirstLastPara="1" wrap="square" lIns="0" tIns="91425" rIns="91425"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7" name="Google Shape;1157;g166e3af5699_2_3735"/>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8" name="Google Shape;1158;g166e3af5699_2_3735"/>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9" name="Google Shape;1159;g166e3af5699_2_3735"/>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0" name="Google Shape;1160;g166e3af5699_2_3735"/>
          <p:cNvSpPr txBox="1"/>
          <p:nvPr/>
        </p:nvSpPr>
        <p:spPr>
          <a:xfrm>
            <a:off x="878819" y="1862730"/>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CHALLENGE</a:t>
            </a:r>
            <a:endParaRPr/>
          </a:p>
        </p:txBody>
      </p:sp>
      <p:sp>
        <p:nvSpPr>
          <p:cNvPr id="1161" name="Google Shape;1161;g166e3af5699_2_3735"/>
          <p:cNvSpPr txBox="1">
            <a:spLocks noGrp="1"/>
          </p:cNvSpPr>
          <p:nvPr>
            <p:ph type="body" idx="1"/>
          </p:nvPr>
        </p:nvSpPr>
        <p:spPr>
          <a:xfrm>
            <a:off x="878819" y="2165995"/>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62" name="Google Shape;1162;g166e3af5699_2_3735"/>
          <p:cNvSpPr/>
          <p:nvPr/>
        </p:nvSpPr>
        <p:spPr>
          <a:xfrm>
            <a:off x="475488" y="1892763"/>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63" name="Google Shape;1163;g166e3af5699_2_3735"/>
          <p:cNvSpPr/>
          <p:nvPr/>
        </p:nvSpPr>
        <p:spPr>
          <a:xfrm>
            <a:off x="457200" y="4850061"/>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64" name="Google Shape;1164;g166e3af5699_2_3735"/>
          <p:cNvSpPr/>
          <p:nvPr/>
        </p:nvSpPr>
        <p:spPr>
          <a:xfrm rot="5400000">
            <a:off x="474640" y="3360621"/>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65" name="Google Shape;1165;g166e3af5699_2_3735"/>
          <p:cNvSpPr/>
          <p:nvPr/>
        </p:nvSpPr>
        <p:spPr>
          <a:xfrm>
            <a:off x="12378024" y="1"/>
            <a:ext cx="2134200" cy="2720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1166" name="Google Shape;1166;g166e3af5699_2_3735"/>
          <p:cNvSpPr txBox="1"/>
          <p:nvPr/>
        </p:nvSpPr>
        <p:spPr>
          <a:xfrm>
            <a:off x="878817" y="3355521"/>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SOLUTION</a:t>
            </a:r>
            <a:endParaRPr/>
          </a:p>
        </p:txBody>
      </p:sp>
      <p:sp>
        <p:nvSpPr>
          <p:cNvPr id="1167" name="Google Shape;1167;g166e3af5699_2_3735"/>
          <p:cNvSpPr txBox="1">
            <a:spLocks noGrp="1"/>
          </p:cNvSpPr>
          <p:nvPr>
            <p:ph type="body" idx="4"/>
          </p:nvPr>
        </p:nvSpPr>
        <p:spPr>
          <a:xfrm>
            <a:off x="878817" y="3658786"/>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68" name="Google Shape;1168;g166e3af5699_2_3735"/>
          <p:cNvSpPr txBox="1"/>
          <p:nvPr/>
        </p:nvSpPr>
        <p:spPr>
          <a:xfrm>
            <a:off x="878815" y="4840082"/>
            <a:ext cx="4909800" cy="18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RESULTS</a:t>
            </a:r>
            <a:endParaRPr/>
          </a:p>
        </p:txBody>
      </p:sp>
      <p:sp>
        <p:nvSpPr>
          <p:cNvPr id="1169" name="Google Shape;1169;g166e3af5699_2_3735"/>
          <p:cNvSpPr txBox="1">
            <a:spLocks noGrp="1"/>
          </p:cNvSpPr>
          <p:nvPr>
            <p:ph type="body" idx="5"/>
          </p:nvPr>
        </p:nvSpPr>
        <p:spPr>
          <a:xfrm>
            <a:off x="878815" y="5143210"/>
            <a:ext cx="4909800" cy="914400"/>
          </a:xfrm>
          <a:prstGeom prst="rect">
            <a:avLst/>
          </a:prstGeom>
          <a:noFill/>
          <a:ln>
            <a:noFill/>
          </a:ln>
        </p:spPr>
        <p:txBody>
          <a:bodyPr spcFirstLastPara="1" wrap="square" lIns="0" tIns="0" rIns="91425" bIns="0" anchor="t" anchorCtr="0">
            <a:noAutofit/>
          </a:bodyPr>
          <a:lstStyle>
            <a:lvl1pPr marL="457200" lvl="0" indent="-228600" algn="l" rtl="0">
              <a:lnSpc>
                <a:spcPct val="120000"/>
              </a:lnSpc>
              <a:spcBef>
                <a:spcPts val="0"/>
              </a:spcBef>
              <a:spcAft>
                <a:spcPts val="0"/>
              </a:spcAft>
              <a:buSzPts val="1000"/>
              <a:buNone/>
              <a:defRPr sz="1000"/>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ase Study Intro 1">
  <p:cSld name="Case Study Intro 1">
    <p:spTree>
      <p:nvGrpSpPr>
        <p:cNvPr id="1" name="Shape 1170"/>
        <p:cNvGrpSpPr/>
        <p:nvPr/>
      </p:nvGrpSpPr>
      <p:grpSpPr>
        <a:xfrm>
          <a:off x="0" y="0"/>
          <a:ext cx="0" cy="0"/>
          <a:chOff x="0" y="0"/>
          <a:chExt cx="0" cy="0"/>
        </a:xfrm>
      </p:grpSpPr>
      <p:sp>
        <p:nvSpPr>
          <p:cNvPr id="1171" name="Google Shape;1171;g166e3af5699_2_3752"/>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2" name="Google Shape;1172;g166e3af5699_2_3752"/>
          <p:cNvSpPr>
            <a:spLocks noGrp="1"/>
          </p:cNvSpPr>
          <p:nvPr>
            <p:ph type="pic" idx="2"/>
          </p:nvPr>
        </p:nvSpPr>
        <p:spPr>
          <a:xfrm>
            <a:off x="4012658" y="0"/>
            <a:ext cx="8179200" cy="6858000"/>
          </a:xfrm>
          <a:prstGeom prst="rect">
            <a:avLst/>
          </a:prstGeom>
          <a:solidFill>
            <a:schemeClr val="accent3"/>
          </a:solidFill>
          <a:ln>
            <a:noFill/>
          </a:ln>
        </p:spPr>
      </p:sp>
      <p:sp>
        <p:nvSpPr>
          <p:cNvPr id="1173" name="Google Shape;1173;g166e3af5699_2_3752"/>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4" name="Google Shape;1174;g166e3af5699_2_3752"/>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5" name="Google Shape;1175;g166e3af5699_2_3752"/>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ase Study Intro 1 Alt (2 Images)">
  <p:cSld name="Case Study Intro 1 Alt (2 Images)">
    <p:spTree>
      <p:nvGrpSpPr>
        <p:cNvPr id="1" name="Shape 1176"/>
        <p:cNvGrpSpPr/>
        <p:nvPr/>
      </p:nvGrpSpPr>
      <p:grpSpPr>
        <a:xfrm>
          <a:off x="0" y="0"/>
          <a:ext cx="0" cy="0"/>
          <a:chOff x="0" y="0"/>
          <a:chExt cx="0" cy="0"/>
        </a:xfrm>
      </p:grpSpPr>
      <p:sp>
        <p:nvSpPr>
          <p:cNvPr id="1177" name="Google Shape;1177;g166e3af5699_2_3758"/>
          <p:cNvSpPr>
            <a:spLocks noGrp="1"/>
          </p:cNvSpPr>
          <p:nvPr>
            <p:ph type="pic" idx="2"/>
          </p:nvPr>
        </p:nvSpPr>
        <p:spPr>
          <a:xfrm>
            <a:off x="4012658" y="3440576"/>
            <a:ext cx="8179200" cy="3417300"/>
          </a:xfrm>
          <a:prstGeom prst="rect">
            <a:avLst/>
          </a:prstGeom>
          <a:solidFill>
            <a:schemeClr val="accent3"/>
          </a:solidFill>
          <a:ln>
            <a:noFill/>
          </a:ln>
        </p:spPr>
      </p:sp>
      <p:sp>
        <p:nvSpPr>
          <p:cNvPr id="1178" name="Google Shape;1178;g166e3af5699_2_3758"/>
          <p:cNvSpPr txBox="1">
            <a:spLocks noGrp="1"/>
          </p:cNvSpPr>
          <p:nvPr>
            <p:ph type="title"/>
          </p:nvPr>
        </p:nvSpPr>
        <p:spPr>
          <a:xfrm>
            <a:off x="457201" y="449551"/>
            <a:ext cx="3087000" cy="1573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9" name="Google Shape;1179;g166e3af5699_2_3758"/>
          <p:cNvSpPr>
            <a:spLocks noGrp="1"/>
          </p:cNvSpPr>
          <p:nvPr>
            <p:ph type="pic" idx="3"/>
          </p:nvPr>
        </p:nvSpPr>
        <p:spPr>
          <a:xfrm>
            <a:off x="4012658" y="1"/>
            <a:ext cx="8179200" cy="3417300"/>
          </a:xfrm>
          <a:prstGeom prst="rect">
            <a:avLst/>
          </a:prstGeom>
          <a:solidFill>
            <a:schemeClr val="accent3"/>
          </a:solidFill>
          <a:ln>
            <a:noFill/>
          </a:ln>
        </p:spPr>
      </p:sp>
      <p:sp>
        <p:nvSpPr>
          <p:cNvPr id="1180" name="Google Shape;1180;g166e3af5699_2_3758"/>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1" name="Google Shape;1181;g166e3af5699_2_375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2" name="Google Shape;1182;g166e3af5699_2_3758"/>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3" name="Google Shape;1183;g166e3af5699_2_3758"/>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Case Study Explanation 1">
  <p:cSld name="Case Study Explanation 1">
    <p:spTree>
      <p:nvGrpSpPr>
        <p:cNvPr id="1" name="Shape 1184"/>
        <p:cNvGrpSpPr/>
        <p:nvPr/>
      </p:nvGrpSpPr>
      <p:grpSpPr>
        <a:xfrm>
          <a:off x="0" y="0"/>
          <a:ext cx="0" cy="0"/>
          <a:chOff x="0" y="0"/>
          <a:chExt cx="0" cy="0"/>
        </a:xfrm>
      </p:grpSpPr>
      <p:sp>
        <p:nvSpPr>
          <p:cNvPr id="1185" name="Google Shape;1185;g166e3af5699_2_3766"/>
          <p:cNvSpPr>
            <a:spLocks noGrp="1"/>
          </p:cNvSpPr>
          <p:nvPr>
            <p:ph type="pic" idx="2"/>
          </p:nvPr>
        </p:nvSpPr>
        <p:spPr>
          <a:xfrm>
            <a:off x="1" y="0"/>
            <a:ext cx="12192000" cy="6858000"/>
          </a:xfrm>
          <a:prstGeom prst="rect">
            <a:avLst/>
          </a:prstGeom>
          <a:solidFill>
            <a:schemeClr val="accent3"/>
          </a:solidFill>
          <a:ln>
            <a:noFill/>
          </a:ln>
        </p:spPr>
      </p:sp>
      <p:sp>
        <p:nvSpPr>
          <p:cNvPr id="1186" name="Google Shape;1186;g166e3af5699_2_3766"/>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7" name="Google Shape;1187;g166e3af5699_2_3766"/>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8" name="Google Shape;1188;g166e3af5699_2_3766"/>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9" name="Google Shape;1189;g166e3af5699_2_3766"/>
          <p:cNvSpPr txBox="1"/>
          <p:nvPr/>
        </p:nvSpPr>
        <p:spPr>
          <a:xfrm>
            <a:off x="1270000" y="457201"/>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1190" name="Google Shape;1190;g166e3af5699_2_3766"/>
          <p:cNvSpPr txBox="1">
            <a:spLocks noGrp="1"/>
          </p:cNvSpPr>
          <p:nvPr>
            <p:ph type="body" idx="1"/>
          </p:nvPr>
        </p:nvSpPr>
        <p:spPr>
          <a:xfrm>
            <a:off x="1270000" y="808005"/>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91" name="Google Shape;1191;g166e3af5699_2_3766"/>
          <p:cNvSpPr txBox="1"/>
          <p:nvPr/>
        </p:nvSpPr>
        <p:spPr>
          <a:xfrm>
            <a:off x="1270000" y="2231388"/>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1192" name="Google Shape;1192;g166e3af5699_2_3766"/>
          <p:cNvSpPr txBox="1">
            <a:spLocks noGrp="1"/>
          </p:cNvSpPr>
          <p:nvPr>
            <p:ph type="body" idx="3"/>
          </p:nvPr>
        </p:nvSpPr>
        <p:spPr>
          <a:xfrm>
            <a:off x="1270000" y="2582192"/>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93" name="Google Shape;1193;g166e3af5699_2_3766"/>
          <p:cNvSpPr txBox="1"/>
          <p:nvPr/>
        </p:nvSpPr>
        <p:spPr>
          <a:xfrm>
            <a:off x="1270000" y="4053290"/>
            <a:ext cx="56370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1194" name="Google Shape;1194;g166e3af5699_2_3766"/>
          <p:cNvSpPr txBox="1">
            <a:spLocks noGrp="1"/>
          </p:cNvSpPr>
          <p:nvPr>
            <p:ph type="body" idx="4"/>
          </p:nvPr>
        </p:nvSpPr>
        <p:spPr>
          <a:xfrm>
            <a:off x="1270000" y="4404094"/>
            <a:ext cx="5637000" cy="1134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95" name="Google Shape;1195;g166e3af5699_2_3766"/>
          <p:cNvSpPr/>
          <p:nvPr/>
        </p:nvSpPr>
        <p:spPr>
          <a:xfrm>
            <a:off x="866669" y="504837"/>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96" name="Google Shape;1196;g166e3af5699_2_3766"/>
          <p:cNvSpPr/>
          <p:nvPr/>
        </p:nvSpPr>
        <p:spPr>
          <a:xfrm>
            <a:off x="848381" y="4091357"/>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97" name="Google Shape;1197;g166e3af5699_2_3766"/>
          <p:cNvSpPr/>
          <p:nvPr/>
        </p:nvSpPr>
        <p:spPr>
          <a:xfrm rot="5400000">
            <a:off x="853989" y="2273107"/>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98" name="Google Shape;1198;g166e3af5699_2_3766"/>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Case Study Explanation 2">
  <p:cSld name="Case Study Explanation 2">
    <p:spTree>
      <p:nvGrpSpPr>
        <p:cNvPr id="1" name="Shape 1199"/>
        <p:cNvGrpSpPr/>
        <p:nvPr/>
      </p:nvGrpSpPr>
      <p:grpSpPr>
        <a:xfrm>
          <a:off x="0" y="0"/>
          <a:ext cx="0" cy="0"/>
          <a:chOff x="0" y="0"/>
          <a:chExt cx="0" cy="0"/>
        </a:xfrm>
      </p:grpSpPr>
      <p:sp>
        <p:nvSpPr>
          <p:cNvPr id="1200" name="Google Shape;1200;g166e3af5699_2_3781"/>
          <p:cNvSpPr>
            <a:spLocks noGrp="1"/>
          </p:cNvSpPr>
          <p:nvPr>
            <p:ph type="pic" idx="2"/>
          </p:nvPr>
        </p:nvSpPr>
        <p:spPr>
          <a:xfrm>
            <a:off x="1" y="0"/>
            <a:ext cx="12192000" cy="6858000"/>
          </a:xfrm>
          <a:prstGeom prst="rect">
            <a:avLst/>
          </a:prstGeom>
          <a:solidFill>
            <a:schemeClr val="accent3"/>
          </a:solidFill>
          <a:ln>
            <a:noFill/>
          </a:ln>
        </p:spPr>
      </p:sp>
      <p:sp>
        <p:nvSpPr>
          <p:cNvPr id="1201" name="Google Shape;1201;g166e3af5699_2_3781"/>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2" name="Google Shape;1202;g166e3af5699_2_3781"/>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3" name="Google Shape;1203;g166e3af5699_2_378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04" name="Google Shape;1204;g166e3af5699_2_3781"/>
          <p:cNvSpPr txBox="1"/>
          <p:nvPr/>
        </p:nvSpPr>
        <p:spPr>
          <a:xfrm>
            <a:off x="454773"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1205" name="Google Shape;1205;g166e3af5699_2_3781"/>
          <p:cNvSpPr txBox="1">
            <a:spLocks noGrp="1"/>
          </p:cNvSpPr>
          <p:nvPr>
            <p:ph type="body" idx="1"/>
          </p:nvPr>
        </p:nvSpPr>
        <p:spPr>
          <a:xfrm>
            <a:off x="458901" y="2906969"/>
            <a:ext cx="31098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06" name="Google Shape;1206;g166e3af5699_2_3781"/>
          <p:cNvSpPr/>
          <p:nvPr/>
        </p:nvSpPr>
        <p:spPr>
          <a:xfrm>
            <a:off x="8329915" y="2169266"/>
            <a:ext cx="167400" cy="167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cxnSp>
        <p:nvCxnSpPr>
          <p:cNvPr id="1207" name="Google Shape;1207;g166e3af5699_2_3781"/>
          <p:cNvCxnSpPr/>
          <p:nvPr/>
        </p:nvCxnSpPr>
        <p:spPr>
          <a:xfrm>
            <a:off x="4025559" y="2140392"/>
            <a:ext cx="0" cy="2634900"/>
          </a:xfrm>
          <a:prstGeom prst="straightConnector1">
            <a:avLst/>
          </a:prstGeom>
          <a:noFill/>
          <a:ln w="9525" cap="sq" cmpd="sng">
            <a:solidFill>
              <a:schemeClr val="accent2"/>
            </a:solidFill>
            <a:prstDash val="solid"/>
            <a:miter lim="800000"/>
            <a:headEnd type="none" w="sm" len="sm"/>
            <a:tailEnd type="none" w="sm" len="sm"/>
          </a:ln>
        </p:spPr>
      </p:cxnSp>
      <p:cxnSp>
        <p:nvCxnSpPr>
          <p:cNvPr id="1208" name="Google Shape;1208;g166e3af5699_2_3781"/>
          <p:cNvCxnSpPr/>
          <p:nvPr/>
        </p:nvCxnSpPr>
        <p:spPr>
          <a:xfrm>
            <a:off x="7880572" y="2140392"/>
            <a:ext cx="0" cy="2634900"/>
          </a:xfrm>
          <a:prstGeom prst="straightConnector1">
            <a:avLst/>
          </a:prstGeom>
          <a:noFill/>
          <a:ln w="9525" cap="sq" cmpd="sng">
            <a:solidFill>
              <a:schemeClr val="accent2"/>
            </a:solidFill>
            <a:prstDash val="solid"/>
            <a:miter lim="800000"/>
            <a:headEnd type="none" w="sm" len="sm"/>
            <a:tailEnd type="none" w="sm" len="sm"/>
          </a:ln>
        </p:spPr>
      </p:cxnSp>
      <p:sp>
        <p:nvSpPr>
          <p:cNvPr id="1209" name="Google Shape;1209;g166e3af5699_2_3781"/>
          <p:cNvSpPr/>
          <p:nvPr/>
        </p:nvSpPr>
        <p:spPr>
          <a:xfrm>
            <a:off x="454774" y="2169267"/>
            <a:ext cx="156900" cy="156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210" name="Google Shape;1210;g166e3af5699_2_3781"/>
          <p:cNvSpPr txBox="1"/>
          <p:nvPr/>
        </p:nvSpPr>
        <p:spPr>
          <a:xfrm>
            <a:off x="4462786"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1211" name="Google Shape;1211;g166e3af5699_2_3781"/>
          <p:cNvSpPr txBox="1">
            <a:spLocks noGrp="1"/>
          </p:cNvSpPr>
          <p:nvPr>
            <p:ph type="body" idx="3"/>
          </p:nvPr>
        </p:nvSpPr>
        <p:spPr>
          <a:xfrm>
            <a:off x="4466916" y="2906969"/>
            <a:ext cx="29727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12" name="Google Shape;1212;g166e3af5699_2_3781"/>
          <p:cNvSpPr txBox="1"/>
          <p:nvPr/>
        </p:nvSpPr>
        <p:spPr>
          <a:xfrm>
            <a:off x="8329915" y="2528029"/>
            <a:ext cx="29727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1213" name="Google Shape;1213;g166e3af5699_2_3781"/>
          <p:cNvSpPr txBox="1">
            <a:spLocks noGrp="1"/>
          </p:cNvSpPr>
          <p:nvPr>
            <p:ph type="body" idx="4"/>
          </p:nvPr>
        </p:nvSpPr>
        <p:spPr>
          <a:xfrm>
            <a:off x="8329915" y="2906969"/>
            <a:ext cx="3109800" cy="18396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14" name="Google Shape;1214;g166e3af5699_2_3781"/>
          <p:cNvSpPr/>
          <p:nvPr/>
        </p:nvSpPr>
        <p:spPr>
          <a:xfrm rot="5400000">
            <a:off x="4457558" y="2158869"/>
            <a:ext cx="188100" cy="1779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215" name="Google Shape;1215;g166e3af5699_2_3781"/>
          <p:cNvSpPr/>
          <p:nvPr/>
        </p:nvSpPr>
        <p:spPr>
          <a:xfrm>
            <a:off x="12378024" y="1"/>
            <a:ext cx="2134200" cy="16947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HART LAYOUTS">
  <p:cSld name="CHART LAYOUTS">
    <p:spTree>
      <p:nvGrpSpPr>
        <p:cNvPr id="1" name="Shape 1216"/>
        <p:cNvGrpSpPr/>
        <p:nvPr/>
      </p:nvGrpSpPr>
      <p:grpSpPr>
        <a:xfrm>
          <a:off x="0" y="0"/>
          <a:ext cx="0" cy="0"/>
          <a:chOff x="0" y="0"/>
          <a:chExt cx="0" cy="0"/>
        </a:xfrm>
      </p:grpSpPr>
      <p:sp>
        <p:nvSpPr>
          <p:cNvPr id="1217" name="Google Shape;1217;g166e3af5699_2_3798"/>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CHART</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Only">
  <p:cSld name="Title + Subtitle Only">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1"/>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1"/>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51"/>
          <p:cNvSpPr txBox="1">
            <a:spLocks noGrp="1"/>
          </p:cNvSpPr>
          <p:nvPr>
            <p:ph type="body" idx="1"/>
          </p:nvPr>
        </p:nvSpPr>
        <p:spPr>
          <a:xfrm>
            <a:off x="457200" y="1527176"/>
            <a:ext cx="11277362" cy="276999"/>
          </a:xfrm>
          <a:prstGeom prst="rect">
            <a:avLst/>
          </a:prstGeom>
          <a:noFill/>
          <a:ln>
            <a:noFill/>
          </a:ln>
        </p:spPr>
        <p:txBody>
          <a:bodyPr spcFirstLastPara="1" wrap="square" lIns="0" tIns="0" rIns="182875" bIns="0" anchor="t" anchorCtr="0">
            <a:spAutoFit/>
          </a:bodyPr>
          <a:lstStyle>
            <a:lvl1pPr marL="457200" lvl="0" indent="-228600" algn="l">
              <a:lnSpc>
                <a:spcPct val="90000"/>
              </a:lnSpc>
              <a:spcBef>
                <a:spcPts val="0"/>
              </a:spcBef>
              <a:spcAft>
                <a:spcPts val="0"/>
              </a:spcAft>
              <a:buSzPts val="2000"/>
              <a:buNone/>
              <a:defRPr sz="2000" b="0" cap="none">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Font typeface="Avenir"/>
              <a:buNone/>
              <a:defRPr/>
            </a:lvl2pPr>
            <a:lvl3pPr marL="1371600" lvl="2" indent="-228600" algn="l">
              <a:lnSpc>
                <a:spcPct val="120000"/>
              </a:lnSpc>
              <a:spcBef>
                <a:spcPts val="1200"/>
              </a:spcBef>
              <a:spcAft>
                <a:spcPts val="0"/>
              </a:spcAft>
              <a:buSzPts val="1120"/>
              <a:buNone/>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Chart">
  <p:cSld name="Title + Chart">
    <p:spTree>
      <p:nvGrpSpPr>
        <p:cNvPr id="1" name="Shape 1218"/>
        <p:cNvGrpSpPr/>
        <p:nvPr/>
      </p:nvGrpSpPr>
      <p:grpSpPr>
        <a:xfrm>
          <a:off x="0" y="0"/>
          <a:ext cx="0" cy="0"/>
          <a:chOff x="0" y="0"/>
          <a:chExt cx="0" cy="0"/>
        </a:xfrm>
      </p:grpSpPr>
      <p:sp>
        <p:nvSpPr>
          <p:cNvPr id="1219" name="Google Shape;1219;g166e3af5699_2_3800"/>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0" name="Google Shape;1220;g166e3af5699_2_3800"/>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1" name="Google Shape;1221;g166e3af5699_2_3800"/>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2" name="Google Shape;1222;g166e3af5699_2_380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3" name="Google Shape;1223;g166e3af5699_2_3800"/>
          <p:cNvSpPr>
            <a:spLocks noGrp="1"/>
          </p:cNvSpPr>
          <p:nvPr>
            <p:ph type="chart" idx="2"/>
          </p:nvPr>
        </p:nvSpPr>
        <p:spPr>
          <a:xfrm>
            <a:off x="457320" y="1943100"/>
            <a:ext cx="11277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1224" name="Google Shape;1224;g166e3af5699_2_3800"/>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 Chart Alt">
  <p:cSld name="Title + Chart Alt">
    <p:spTree>
      <p:nvGrpSpPr>
        <p:cNvPr id="1" name="Shape 1225"/>
        <p:cNvGrpSpPr/>
        <p:nvPr/>
      </p:nvGrpSpPr>
      <p:grpSpPr>
        <a:xfrm>
          <a:off x="0" y="0"/>
          <a:ext cx="0" cy="0"/>
          <a:chOff x="0" y="0"/>
          <a:chExt cx="0" cy="0"/>
        </a:xfrm>
      </p:grpSpPr>
      <p:sp>
        <p:nvSpPr>
          <p:cNvPr id="1226" name="Google Shape;1226;g166e3af5699_2_3807"/>
          <p:cNvSpPr txBox="1">
            <a:spLocks noGrp="1"/>
          </p:cNvSpPr>
          <p:nvPr>
            <p:ph type="title"/>
          </p:nvPr>
        </p:nvSpPr>
        <p:spPr>
          <a:xfrm>
            <a:off x="457200" y="449551"/>
            <a:ext cx="30915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7" name="Google Shape;1227;g166e3af5699_2_380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8" name="Google Shape;1228;g166e3af5699_2_380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9" name="Google Shape;1229;g166e3af5699_2_380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30" name="Google Shape;1230;g166e3af5699_2_3807"/>
          <p:cNvSpPr>
            <a:spLocks noGrp="1"/>
          </p:cNvSpPr>
          <p:nvPr>
            <p:ph type="chart" idx="2"/>
          </p:nvPr>
        </p:nvSpPr>
        <p:spPr>
          <a:xfrm>
            <a:off x="4012658" y="457200"/>
            <a:ext cx="7722000" cy="56007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1231" name="Google Shape;1231;g166e3af5699_2_3807"/>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
        <p:nvSpPr>
          <p:cNvPr id="1232" name="Google Shape;1232;g166e3af5699_2_3807"/>
          <p:cNvSpPr txBox="1">
            <a:spLocks noGrp="1"/>
          </p:cNvSpPr>
          <p:nvPr>
            <p:ph type="body" idx="1"/>
          </p:nvPr>
        </p:nvSpPr>
        <p:spPr>
          <a:xfrm>
            <a:off x="457201" y="2592512"/>
            <a:ext cx="3091500" cy="2542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 2 Charts">
  <p:cSld name="Title + 2 Charts">
    <p:spTree>
      <p:nvGrpSpPr>
        <p:cNvPr id="1" name="Shape 1233"/>
        <p:cNvGrpSpPr/>
        <p:nvPr/>
      </p:nvGrpSpPr>
      <p:grpSpPr>
        <a:xfrm>
          <a:off x="0" y="0"/>
          <a:ext cx="0" cy="0"/>
          <a:chOff x="0" y="0"/>
          <a:chExt cx="0" cy="0"/>
        </a:xfrm>
      </p:grpSpPr>
      <p:sp>
        <p:nvSpPr>
          <p:cNvPr id="1234" name="Google Shape;1234;g166e3af5699_2_3815"/>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5" name="Google Shape;1235;g166e3af5699_2_3815"/>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6" name="Google Shape;1236;g166e3af5699_2_3815"/>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7" name="Google Shape;1237;g166e3af5699_2_3815"/>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38" name="Google Shape;1238;g166e3af5699_2_3815"/>
          <p:cNvSpPr>
            <a:spLocks noGrp="1"/>
          </p:cNvSpPr>
          <p:nvPr>
            <p:ph type="chart" idx="2"/>
          </p:nvPr>
        </p:nvSpPr>
        <p:spPr>
          <a:xfrm>
            <a:off x="457200" y="1943100"/>
            <a:ext cx="5259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1239" name="Google Shape;1239;g166e3af5699_2_3815"/>
          <p:cNvSpPr>
            <a:spLocks noGrp="1"/>
          </p:cNvSpPr>
          <p:nvPr>
            <p:ph type="chart" idx="3"/>
          </p:nvPr>
        </p:nvSpPr>
        <p:spPr>
          <a:xfrm>
            <a:off x="6475631" y="1943100"/>
            <a:ext cx="525930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1240" name="Google Shape;1240;g166e3af5699_2_3815"/>
          <p:cNvSpPr/>
          <p:nvPr/>
        </p:nvSpPr>
        <p:spPr>
          <a:xfrm>
            <a:off x="12378024" y="0"/>
            <a:ext cx="2134200" cy="956100"/>
          </a:xfrm>
          <a:prstGeom prst="rect">
            <a:avLst/>
          </a:prstGeom>
          <a:solidFill>
            <a:schemeClr val="dk2"/>
          </a:solidFill>
          <a:ln>
            <a:noFill/>
          </a:ln>
        </p:spPr>
        <p:txBody>
          <a:bodyPr spcFirstLastPara="1" wrap="square" lIns="91425" tIns="137150" rIns="91425" bIns="137150" anchor="t" anchorCtr="0">
            <a:no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END OF LAYOUTS">
  <p:cSld name="END OF LAYOUTS">
    <p:spTree>
      <p:nvGrpSpPr>
        <p:cNvPr id="1" name="Shape 1241"/>
        <p:cNvGrpSpPr/>
        <p:nvPr/>
      </p:nvGrpSpPr>
      <p:grpSpPr>
        <a:xfrm>
          <a:off x="0" y="0"/>
          <a:ext cx="0" cy="0"/>
          <a:chOff x="0" y="0"/>
          <a:chExt cx="0" cy="0"/>
        </a:xfrm>
      </p:grpSpPr>
      <p:sp>
        <p:nvSpPr>
          <p:cNvPr id="1242" name="Google Shape;1242;g166e3af5699_2_3823"/>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DO NOT USE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ANY LAYOUTS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PAST THIS POINT</a:t>
            </a:r>
            <a:endParaRPr sz="7198" b="0" i="0">
              <a:solidFill>
                <a:schemeClr val="dk1"/>
              </a:solidFill>
              <a:latin typeface="Avenir"/>
              <a:ea typeface="Avenir"/>
              <a:cs typeface="Avenir"/>
              <a:sym typeface="Avenir"/>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2"/>
        <p:cNvGrpSpPr/>
        <p:nvPr/>
      </p:nvGrpSpPr>
      <p:grpSpPr>
        <a:xfrm>
          <a:off x="0" y="0"/>
          <a:ext cx="0" cy="0"/>
          <a:chOff x="0" y="0"/>
          <a:chExt cx="0" cy="0"/>
        </a:xfrm>
      </p:grpSpPr>
      <p:sp>
        <p:nvSpPr>
          <p:cNvPr id="93" name="Google Shape;93;p52"/>
          <p:cNvSpPr/>
          <p:nvPr/>
        </p:nvSpPr>
        <p:spPr>
          <a:xfrm>
            <a:off x="6248400" y="0"/>
            <a:ext cx="5943600" cy="68580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a:solidFill>
                <a:schemeClr val="lt1"/>
              </a:solidFill>
              <a:latin typeface="Avenir"/>
              <a:ea typeface="Avenir"/>
              <a:cs typeface="Avenir"/>
              <a:sym typeface="Avenir"/>
            </a:endParaRPr>
          </a:p>
        </p:txBody>
      </p:sp>
      <p:sp>
        <p:nvSpPr>
          <p:cNvPr id="94" name="Google Shape;94;p52"/>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2"/>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2"/>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sz="850" b="0">
                <a:solidFill>
                  <a:schemeClr val="lt1"/>
                </a:solidFill>
                <a:latin typeface="Avenir"/>
                <a:ea typeface="Avenir"/>
                <a:cs typeface="Avenir"/>
                <a:sym typeface="Avenir"/>
              </a:defRPr>
            </a:lvl1pPr>
            <a:lvl2pPr marL="0" lvl="1" indent="0" algn="r">
              <a:spcBef>
                <a:spcPts val="0"/>
              </a:spcBef>
              <a:buNone/>
              <a:defRPr sz="850" b="0">
                <a:solidFill>
                  <a:schemeClr val="lt1"/>
                </a:solidFill>
                <a:latin typeface="Avenir"/>
                <a:ea typeface="Avenir"/>
                <a:cs typeface="Avenir"/>
                <a:sym typeface="Avenir"/>
              </a:defRPr>
            </a:lvl2pPr>
            <a:lvl3pPr marL="0" lvl="2" indent="0" algn="r">
              <a:spcBef>
                <a:spcPts val="0"/>
              </a:spcBef>
              <a:buNone/>
              <a:defRPr sz="850" b="0">
                <a:solidFill>
                  <a:schemeClr val="lt1"/>
                </a:solidFill>
                <a:latin typeface="Avenir"/>
                <a:ea typeface="Avenir"/>
                <a:cs typeface="Avenir"/>
                <a:sym typeface="Avenir"/>
              </a:defRPr>
            </a:lvl3pPr>
            <a:lvl4pPr marL="0" lvl="3" indent="0" algn="r">
              <a:spcBef>
                <a:spcPts val="0"/>
              </a:spcBef>
              <a:buNone/>
              <a:defRPr sz="850" b="0">
                <a:solidFill>
                  <a:schemeClr val="lt1"/>
                </a:solidFill>
                <a:latin typeface="Avenir"/>
                <a:ea typeface="Avenir"/>
                <a:cs typeface="Avenir"/>
                <a:sym typeface="Avenir"/>
              </a:defRPr>
            </a:lvl4pPr>
            <a:lvl5pPr marL="0" lvl="4" indent="0" algn="r">
              <a:spcBef>
                <a:spcPts val="0"/>
              </a:spcBef>
              <a:buNone/>
              <a:defRPr sz="850" b="0">
                <a:solidFill>
                  <a:schemeClr val="lt1"/>
                </a:solidFill>
                <a:latin typeface="Avenir"/>
                <a:ea typeface="Avenir"/>
                <a:cs typeface="Avenir"/>
                <a:sym typeface="Avenir"/>
              </a:defRPr>
            </a:lvl5pPr>
            <a:lvl6pPr marL="0" lvl="5" indent="0" algn="r">
              <a:spcBef>
                <a:spcPts val="0"/>
              </a:spcBef>
              <a:buNone/>
              <a:defRPr sz="850" b="0">
                <a:solidFill>
                  <a:schemeClr val="lt1"/>
                </a:solidFill>
                <a:latin typeface="Avenir"/>
                <a:ea typeface="Avenir"/>
                <a:cs typeface="Avenir"/>
                <a:sym typeface="Avenir"/>
              </a:defRPr>
            </a:lvl6pPr>
            <a:lvl7pPr marL="0" lvl="6" indent="0" algn="r">
              <a:spcBef>
                <a:spcPts val="0"/>
              </a:spcBef>
              <a:buNone/>
              <a:defRPr sz="850" b="0">
                <a:solidFill>
                  <a:schemeClr val="lt1"/>
                </a:solidFill>
                <a:latin typeface="Avenir"/>
                <a:ea typeface="Avenir"/>
                <a:cs typeface="Avenir"/>
                <a:sym typeface="Avenir"/>
              </a:defRPr>
            </a:lvl7pPr>
            <a:lvl8pPr marL="0" lvl="7" indent="0" algn="r">
              <a:spcBef>
                <a:spcPts val="0"/>
              </a:spcBef>
              <a:buNone/>
              <a:defRPr sz="850" b="0">
                <a:solidFill>
                  <a:schemeClr val="lt1"/>
                </a:solidFill>
                <a:latin typeface="Avenir"/>
                <a:ea typeface="Avenir"/>
                <a:cs typeface="Avenir"/>
                <a:sym typeface="Avenir"/>
              </a:defRPr>
            </a:lvl8pPr>
            <a:lvl9pPr marL="0" lvl="8" indent="0" algn="r">
              <a:spcBef>
                <a:spcPts val="0"/>
              </a:spcBef>
              <a:buNone/>
              <a:defRPr sz="850" b="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52"/>
          <p:cNvSpPr txBox="1">
            <a:spLocks noGrp="1"/>
          </p:cNvSpPr>
          <p:nvPr>
            <p:ph type="body" idx="1"/>
          </p:nvPr>
        </p:nvSpPr>
        <p:spPr>
          <a:xfrm>
            <a:off x="457319" y="1942654"/>
            <a:ext cx="5486242" cy="411524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2"/>
          <p:cNvSpPr txBox="1">
            <a:spLocks noGrp="1"/>
          </p:cNvSpPr>
          <p:nvPr>
            <p:ph type="title"/>
          </p:nvPr>
        </p:nvSpPr>
        <p:spPr>
          <a:xfrm>
            <a:off x="457201" y="449551"/>
            <a:ext cx="5486243"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52"/>
          <p:cNvSpPr txBox="1">
            <a:spLocks noGrp="1"/>
          </p:cNvSpPr>
          <p:nvPr>
            <p:ph type="body" idx="2"/>
          </p:nvPr>
        </p:nvSpPr>
        <p:spPr>
          <a:xfrm>
            <a:off x="6706533" y="457200"/>
            <a:ext cx="5027335" cy="5600700"/>
          </a:xfrm>
          <a:prstGeom prst="rect">
            <a:avLst/>
          </a:prstGeom>
          <a:noFill/>
          <a:ln>
            <a:noFill/>
          </a:ln>
        </p:spPr>
        <p:txBody>
          <a:bodyPr spcFirstLastPara="1" wrap="square" lIns="0" tIns="45700" rIns="182875" bIns="0" anchor="t" anchorCtr="0">
            <a:noAutofit/>
          </a:bodyPr>
          <a:lstStyle>
            <a:lvl1pPr marL="457200" lvl="0" indent="-228600" algn="l">
              <a:lnSpc>
                <a:spcPct val="120000"/>
              </a:lnSpc>
              <a:spcBef>
                <a:spcPts val="0"/>
              </a:spcBef>
              <a:spcAft>
                <a:spcPts val="0"/>
              </a:spcAft>
              <a:buSzPts val="2400"/>
              <a:buNone/>
              <a:defRPr>
                <a:solidFill>
                  <a:schemeClr val="lt1"/>
                </a:solidFill>
              </a:defRPr>
            </a:lvl1pPr>
            <a:lvl2pPr marL="914400" lvl="1" indent="-355600" algn="l">
              <a:lnSpc>
                <a:spcPct val="120000"/>
              </a:lnSpc>
              <a:spcBef>
                <a:spcPts val="1200"/>
              </a:spcBef>
              <a:spcAft>
                <a:spcPts val="0"/>
              </a:spcAft>
              <a:buSzPts val="2000"/>
              <a:buChar char="•"/>
              <a:defRPr>
                <a:solidFill>
                  <a:schemeClr val="lt1"/>
                </a:solidFill>
              </a:defRPr>
            </a:lvl2pPr>
            <a:lvl3pPr marL="1371600" lvl="2" indent="-299719" algn="l">
              <a:lnSpc>
                <a:spcPct val="120000"/>
              </a:lnSpc>
              <a:spcBef>
                <a:spcPts val="1200"/>
              </a:spcBef>
              <a:spcAft>
                <a:spcPts val="0"/>
              </a:spcAft>
              <a:buSzPts val="1120"/>
              <a:buChar char="►"/>
              <a:defRPr>
                <a:solidFill>
                  <a:schemeClr val="lt1"/>
                </a:solidFill>
              </a:defRPr>
            </a:lvl3pPr>
            <a:lvl4pPr marL="1828800" lvl="3" indent="-326389" algn="l">
              <a:lnSpc>
                <a:spcPct val="120000"/>
              </a:lnSpc>
              <a:spcBef>
                <a:spcPts val="1200"/>
              </a:spcBef>
              <a:spcAft>
                <a:spcPts val="0"/>
              </a:spcAft>
              <a:buSzPts val="1540"/>
              <a:buChar char="▪"/>
              <a:defRPr>
                <a:solidFill>
                  <a:schemeClr val="lt1"/>
                </a:solidFill>
              </a:defRPr>
            </a:lvl4pPr>
            <a:lvl5pPr marL="2286000" lvl="4" indent="-323850" algn="l">
              <a:lnSpc>
                <a:spcPct val="120000"/>
              </a:lnSpc>
              <a:spcBef>
                <a:spcPts val="1200"/>
              </a:spcBef>
              <a:spcAft>
                <a:spcPts val="0"/>
              </a:spcAft>
              <a:buSzPts val="1500"/>
              <a:buChar char="-"/>
              <a:defRPr>
                <a:solidFill>
                  <a:schemeClr val="lt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0"/>
        <p:cNvGrpSpPr/>
        <p:nvPr/>
      </p:nvGrpSpPr>
      <p:grpSpPr>
        <a:xfrm>
          <a:off x="0" y="0"/>
          <a:ext cx="0" cy="0"/>
          <a:chOff x="0" y="0"/>
          <a:chExt cx="0" cy="0"/>
        </a:xfrm>
      </p:grpSpPr>
      <p:sp>
        <p:nvSpPr>
          <p:cNvPr id="101" name="Google Shape;101;p53"/>
          <p:cNvSpPr>
            <a:spLocks noGrp="1"/>
          </p:cNvSpPr>
          <p:nvPr>
            <p:ph type="pic" idx="2"/>
          </p:nvPr>
        </p:nvSpPr>
        <p:spPr>
          <a:xfrm>
            <a:off x="6248404" y="0"/>
            <a:ext cx="5943599" cy="6858000"/>
          </a:xfrm>
          <a:prstGeom prst="rect">
            <a:avLst/>
          </a:prstGeom>
          <a:solidFill>
            <a:schemeClr val="accent5"/>
          </a:solidFill>
          <a:ln>
            <a:noFill/>
          </a:ln>
        </p:spPr>
      </p:sp>
      <p:sp>
        <p:nvSpPr>
          <p:cNvPr id="102" name="Google Shape;102;p53"/>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3"/>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3"/>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53"/>
          <p:cNvSpPr txBox="1">
            <a:spLocks noGrp="1"/>
          </p:cNvSpPr>
          <p:nvPr>
            <p:ph type="body" idx="1"/>
          </p:nvPr>
        </p:nvSpPr>
        <p:spPr>
          <a:xfrm>
            <a:off x="457319" y="1942654"/>
            <a:ext cx="5486242" cy="411524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3"/>
          <p:cNvSpPr txBox="1">
            <a:spLocks noGrp="1"/>
          </p:cNvSpPr>
          <p:nvPr>
            <p:ph type="title"/>
          </p:nvPr>
        </p:nvSpPr>
        <p:spPr>
          <a:xfrm>
            <a:off x="457201" y="449551"/>
            <a:ext cx="5486243"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Step Comparison">
  <p:cSld name="2 Step Comparison">
    <p:spTree>
      <p:nvGrpSpPr>
        <p:cNvPr id="1" name="Shape 107"/>
        <p:cNvGrpSpPr/>
        <p:nvPr/>
      </p:nvGrpSpPr>
      <p:grpSpPr>
        <a:xfrm>
          <a:off x="0" y="0"/>
          <a:ext cx="0" cy="0"/>
          <a:chOff x="0" y="0"/>
          <a:chExt cx="0" cy="0"/>
        </a:xfrm>
      </p:grpSpPr>
      <p:sp>
        <p:nvSpPr>
          <p:cNvPr id="108" name="Google Shape;108;p54"/>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4"/>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4"/>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54"/>
          <p:cNvSpPr>
            <a:spLocks noGrp="1"/>
          </p:cNvSpPr>
          <p:nvPr>
            <p:ph type="pic" idx="2"/>
          </p:nvPr>
        </p:nvSpPr>
        <p:spPr>
          <a:xfrm>
            <a:off x="457200" y="1943100"/>
            <a:ext cx="5121974" cy="2210507"/>
          </a:xfrm>
          <a:prstGeom prst="rect">
            <a:avLst/>
          </a:prstGeom>
          <a:solidFill>
            <a:schemeClr val="accent5"/>
          </a:solidFill>
          <a:ln>
            <a:noFill/>
          </a:ln>
        </p:spPr>
      </p:sp>
      <p:sp>
        <p:nvSpPr>
          <p:cNvPr id="112" name="Google Shape;112;p54"/>
          <p:cNvSpPr>
            <a:spLocks noGrp="1"/>
          </p:cNvSpPr>
          <p:nvPr>
            <p:ph type="pic" idx="3"/>
          </p:nvPr>
        </p:nvSpPr>
        <p:spPr>
          <a:xfrm>
            <a:off x="6620746" y="1943100"/>
            <a:ext cx="5117556" cy="2210507"/>
          </a:xfrm>
          <a:prstGeom prst="rect">
            <a:avLst/>
          </a:prstGeom>
          <a:solidFill>
            <a:schemeClr val="accent5"/>
          </a:solidFill>
          <a:ln>
            <a:noFill/>
          </a:ln>
        </p:spPr>
      </p:sp>
      <p:sp>
        <p:nvSpPr>
          <p:cNvPr id="113" name="Google Shape;113;p54"/>
          <p:cNvSpPr txBox="1">
            <a:spLocks noGrp="1"/>
          </p:cNvSpPr>
          <p:nvPr>
            <p:ph type="body" idx="1"/>
          </p:nvPr>
        </p:nvSpPr>
        <p:spPr>
          <a:xfrm>
            <a:off x="457200" y="4270170"/>
            <a:ext cx="5121974"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54"/>
          <p:cNvSpPr txBox="1">
            <a:spLocks noGrp="1"/>
          </p:cNvSpPr>
          <p:nvPr>
            <p:ph type="body" idx="4"/>
          </p:nvPr>
        </p:nvSpPr>
        <p:spPr>
          <a:xfrm>
            <a:off x="6620746" y="4270170"/>
            <a:ext cx="5117560"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15" name="Google Shape;115;p54"/>
          <p:cNvCxnSpPr/>
          <p:nvPr/>
        </p:nvCxnSpPr>
        <p:spPr>
          <a:xfrm>
            <a:off x="6096001" y="1943099"/>
            <a:ext cx="0" cy="4131582"/>
          </a:xfrm>
          <a:prstGeom prst="straightConnector1">
            <a:avLst/>
          </a:prstGeom>
          <a:noFill/>
          <a:ln w="9525" cap="sq" cmpd="sng">
            <a:solidFill>
              <a:schemeClr val="accent4"/>
            </a:solidFill>
            <a:prstDash val="solid"/>
            <a:miter lim="800000"/>
            <a:headEnd type="none" w="sm" len="sm"/>
            <a:tailEnd type="none" w="sm" len="sm"/>
          </a:ln>
        </p:spPr>
      </p:cxnSp>
      <p:sp>
        <p:nvSpPr>
          <p:cNvPr id="116" name="Google Shape;116;p54"/>
          <p:cNvSpPr txBox="1">
            <a:spLocks noGrp="1"/>
          </p:cNvSpPr>
          <p:nvPr>
            <p:ph type="body" idx="5"/>
          </p:nvPr>
        </p:nvSpPr>
        <p:spPr>
          <a:xfrm>
            <a:off x="466847" y="4670426"/>
            <a:ext cx="5112327"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4"/>
          <p:cNvSpPr txBox="1">
            <a:spLocks noGrp="1"/>
          </p:cNvSpPr>
          <p:nvPr>
            <p:ph type="body" idx="6"/>
          </p:nvPr>
        </p:nvSpPr>
        <p:spPr>
          <a:xfrm>
            <a:off x="6620746" y="4670426"/>
            <a:ext cx="5112132"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4"/>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Step Comparison (Squares)">
  <p:cSld name="3 Step Comparison (Squares)">
    <p:spTree>
      <p:nvGrpSpPr>
        <p:cNvPr id="1" name="Shape 119"/>
        <p:cNvGrpSpPr/>
        <p:nvPr/>
      </p:nvGrpSpPr>
      <p:grpSpPr>
        <a:xfrm>
          <a:off x="0" y="0"/>
          <a:ext cx="0" cy="0"/>
          <a:chOff x="0" y="0"/>
          <a:chExt cx="0" cy="0"/>
        </a:xfrm>
      </p:grpSpPr>
      <p:sp>
        <p:nvSpPr>
          <p:cNvPr id="120" name="Google Shape;120;p55"/>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55"/>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5"/>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5"/>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4" name="Google Shape;124;p55"/>
          <p:cNvSpPr>
            <a:spLocks noGrp="1"/>
          </p:cNvSpPr>
          <p:nvPr>
            <p:ph type="pic" idx="2"/>
          </p:nvPr>
        </p:nvSpPr>
        <p:spPr>
          <a:xfrm>
            <a:off x="457201" y="1943100"/>
            <a:ext cx="3067055" cy="2210507"/>
          </a:xfrm>
          <a:prstGeom prst="rect">
            <a:avLst/>
          </a:prstGeom>
          <a:solidFill>
            <a:schemeClr val="accent5"/>
          </a:solidFill>
          <a:ln>
            <a:noFill/>
          </a:ln>
        </p:spPr>
      </p:sp>
      <p:sp>
        <p:nvSpPr>
          <p:cNvPr id="125" name="Google Shape;125;p55"/>
          <p:cNvSpPr>
            <a:spLocks noGrp="1"/>
          </p:cNvSpPr>
          <p:nvPr>
            <p:ph type="pic" idx="3"/>
          </p:nvPr>
        </p:nvSpPr>
        <p:spPr>
          <a:xfrm>
            <a:off x="4572012" y="1943100"/>
            <a:ext cx="3054908" cy="2210507"/>
          </a:xfrm>
          <a:prstGeom prst="rect">
            <a:avLst/>
          </a:prstGeom>
          <a:solidFill>
            <a:schemeClr val="accent5"/>
          </a:solidFill>
          <a:ln>
            <a:noFill/>
          </a:ln>
        </p:spPr>
      </p:sp>
      <p:sp>
        <p:nvSpPr>
          <p:cNvPr id="126" name="Google Shape;126;p55"/>
          <p:cNvSpPr>
            <a:spLocks noGrp="1"/>
          </p:cNvSpPr>
          <p:nvPr>
            <p:ph type="pic" idx="4"/>
          </p:nvPr>
        </p:nvSpPr>
        <p:spPr>
          <a:xfrm>
            <a:off x="8676420" y="1943100"/>
            <a:ext cx="3053175" cy="2210507"/>
          </a:xfrm>
          <a:prstGeom prst="rect">
            <a:avLst/>
          </a:prstGeom>
          <a:solidFill>
            <a:schemeClr val="accent5"/>
          </a:solidFill>
          <a:ln>
            <a:noFill/>
          </a:ln>
        </p:spPr>
      </p:sp>
      <p:sp>
        <p:nvSpPr>
          <p:cNvPr id="127" name="Google Shape;127;p55"/>
          <p:cNvSpPr txBox="1">
            <a:spLocks noGrp="1"/>
          </p:cNvSpPr>
          <p:nvPr>
            <p:ph type="body" idx="1"/>
          </p:nvPr>
        </p:nvSpPr>
        <p:spPr>
          <a:xfrm>
            <a:off x="45720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55"/>
          <p:cNvSpPr txBox="1">
            <a:spLocks noGrp="1"/>
          </p:cNvSpPr>
          <p:nvPr>
            <p:ph type="body" idx="5"/>
          </p:nvPr>
        </p:nvSpPr>
        <p:spPr>
          <a:xfrm>
            <a:off x="457201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55"/>
          <p:cNvSpPr txBox="1">
            <a:spLocks noGrp="1"/>
          </p:cNvSpPr>
          <p:nvPr>
            <p:ph type="body" idx="6"/>
          </p:nvPr>
        </p:nvSpPr>
        <p:spPr>
          <a:xfrm>
            <a:off x="8672968"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30" name="Google Shape;130;p55"/>
          <p:cNvCxnSpPr/>
          <p:nvPr/>
        </p:nvCxnSpPr>
        <p:spPr>
          <a:xfrm>
            <a:off x="8181424" y="1941593"/>
            <a:ext cx="0" cy="4133088"/>
          </a:xfrm>
          <a:prstGeom prst="straightConnector1">
            <a:avLst/>
          </a:prstGeom>
          <a:noFill/>
          <a:ln w="9525" cap="sq" cmpd="sng">
            <a:solidFill>
              <a:schemeClr val="accent4"/>
            </a:solidFill>
            <a:prstDash val="solid"/>
            <a:miter lim="800000"/>
            <a:headEnd type="none" w="sm" len="sm"/>
            <a:tailEnd type="none" w="sm" len="sm"/>
          </a:ln>
        </p:spPr>
      </p:cxnSp>
      <p:cxnSp>
        <p:nvCxnSpPr>
          <p:cNvPr id="131" name="Google Shape;131;p55"/>
          <p:cNvCxnSpPr/>
          <p:nvPr/>
        </p:nvCxnSpPr>
        <p:spPr>
          <a:xfrm>
            <a:off x="4019257" y="1943100"/>
            <a:ext cx="0" cy="4131581"/>
          </a:xfrm>
          <a:prstGeom prst="straightConnector1">
            <a:avLst/>
          </a:prstGeom>
          <a:noFill/>
          <a:ln w="9525" cap="sq" cmpd="sng">
            <a:solidFill>
              <a:schemeClr val="accent4"/>
            </a:solidFill>
            <a:prstDash val="solid"/>
            <a:miter lim="800000"/>
            <a:headEnd type="none" w="sm" len="sm"/>
            <a:tailEnd type="none" w="sm" len="sm"/>
          </a:ln>
        </p:spPr>
      </p:cxnSp>
      <p:sp>
        <p:nvSpPr>
          <p:cNvPr id="132" name="Google Shape;132;p55"/>
          <p:cNvSpPr txBox="1">
            <a:spLocks noGrp="1"/>
          </p:cNvSpPr>
          <p:nvPr>
            <p:ph type="body" idx="7"/>
          </p:nvPr>
        </p:nvSpPr>
        <p:spPr>
          <a:xfrm>
            <a:off x="466847"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55"/>
          <p:cNvSpPr txBox="1">
            <a:spLocks noGrp="1"/>
          </p:cNvSpPr>
          <p:nvPr>
            <p:ph type="body" idx="8"/>
          </p:nvPr>
        </p:nvSpPr>
        <p:spPr>
          <a:xfrm>
            <a:off x="4572012"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5"/>
          <p:cNvSpPr txBox="1">
            <a:spLocks noGrp="1"/>
          </p:cNvSpPr>
          <p:nvPr>
            <p:ph type="body" idx="9"/>
          </p:nvPr>
        </p:nvSpPr>
        <p:spPr>
          <a:xfrm>
            <a:off x="8672968"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Step Comparison (Squares)">
  <p:cSld name="4 Step Comparison (Squares)">
    <p:spTree>
      <p:nvGrpSpPr>
        <p:cNvPr id="1" name="Shape 135"/>
        <p:cNvGrpSpPr/>
        <p:nvPr/>
      </p:nvGrpSpPr>
      <p:grpSpPr>
        <a:xfrm>
          <a:off x="0" y="0"/>
          <a:ext cx="0" cy="0"/>
          <a:chOff x="0" y="0"/>
          <a:chExt cx="0" cy="0"/>
        </a:xfrm>
      </p:grpSpPr>
      <p:sp>
        <p:nvSpPr>
          <p:cNvPr id="136" name="Google Shape;136;p56"/>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56"/>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6"/>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6"/>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56"/>
          <p:cNvSpPr>
            <a:spLocks noGrp="1"/>
          </p:cNvSpPr>
          <p:nvPr>
            <p:ph type="pic" idx="2"/>
          </p:nvPr>
        </p:nvSpPr>
        <p:spPr>
          <a:xfrm>
            <a:off x="457201" y="1943100"/>
            <a:ext cx="2378059" cy="2210507"/>
          </a:xfrm>
          <a:prstGeom prst="rect">
            <a:avLst/>
          </a:prstGeom>
          <a:solidFill>
            <a:schemeClr val="accent5"/>
          </a:solidFill>
          <a:ln>
            <a:noFill/>
          </a:ln>
        </p:spPr>
      </p:sp>
      <p:sp>
        <p:nvSpPr>
          <p:cNvPr id="141" name="Google Shape;141;p56"/>
          <p:cNvSpPr txBox="1">
            <a:spLocks noGrp="1"/>
          </p:cNvSpPr>
          <p:nvPr>
            <p:ph type="body" idx="1"/>
          </p:nvPr>
        </p:nvSpPr>
        <p:spPr>
          <a:xfrm>
            <a:off x="45720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56"/>
          <p:cNvSpPr txBox="1">
            <a:spLocks noGrp="1"/>
          </p:cNvSpPr>
          <p:nvPr>
            <p:ph type="body" idx="3"/>
          </p:nvPr>
        </p:nvSpPr>
        <p:spPr>
          <a:xfrm>
            <a:off x="466847"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6"/>
          <p:cNvSpPr>
            <a:spLocks noGrp="1"/>
          </p:cNvSpPr>
          <p:nvPr>
            <p:ph type="pic" idx="4"/>
          </p:nvPr>
        </p:nvSpPr>
        <p:spPr>
          <a:xfrm>
            <a:off x="3423675" y="1943100"/>
            <a:ext cx="2378059" cy="2210507"/>
          </a:xfrm>
          <a:prstGeom prst="rect">
            <a:avLst/>
          </a:prstGeom>
          <a:solidFill>
            <a:schemeClr val="accent5"/>
          </a:solidFill>
          <a:ln>
            <a:noFill/>
          </a:ln>
        </p:spPr>
      </p:sp>
      <p:sp>
        <p:nvSpPr>
          <p:cNvPr id="144" name="Google Shape;144;p56"/>
          <p:cNvSpPr>
            <a:spLocks noGrp="1"/>
          </p:cNvSpPr>
          <p:nvPr>
            <p:ph type="pic" idx="5"/>
          </p:nvPr>
        </p:nvSpPr>
        <p:spPr>
          <a:xfrm>
            <a:off x="6390148" y="1943100"/>
            <a:ext cx="2378059" cy="2210507"/>
          </a:xfrm>
          <a:prstGeom prst="rect">
            <a:avLst/>
          </a:prstGeom>
          <a:solidFill>
            <a:schemeClr val="accent5"/>
          </a:solidFill>
          <a:ln>
            <a:noFill/>
          </a:ln>
        </p:spPr>
      </p:sp>
      <p:sp>
        <p:nvSpPr>
          <p:cNvPr id="145" name="Google Shape;145;p56"/>
          <p:cNvSpPr>
            <a:spLocks noGrp="1"/>
          </p:cNvSpPr>
          <p:nvPr>
            <p:ph type="pic" idx="6"/>
          </p:nvPr>
        </p:nvSpPr>
        <p:spPr>
          <a:xfrm>
            <a:off x="9356622" y="1943100"/>
            <a:ext cx="2378059" cy="2210507"/>
          </a:xfrm>
          <a:prstGeom prst="rect">
            <a:avLst/>
          </a:prstGeom>
          <a:solidFill>
            <a:schemeClr val="accent5"/>
          </a:solidFill>
          <a:ln>
            <a:noFill/>
          </a:ln>
        </p:spPr>
      </p:sp>
      <p:sp>
        <p:nvSpPr>
          <p:cNvPr id="146" name="Google Shape;146;p56"/>
          <p:cNvSpPr txBox="1">
            <a:spLocks noGrp="1"/>
          </p:cNvSpPr>
          <p:nvPr>
            <p:ph type="body" idx="7"/>
          </p:nvPr>
        </p:nvSpPr>
        <p:spPr>
          <a:xfrm>
            <a:off x="3423675"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7" name="Google Shape;147;p56"/>
          <p:cNvSpPr txBox="1">
            <a:spLocks noGrp="1"/>
          </p:cNvSpPr>
          <p:nvPr>
            <p:ph type="body" idx="8"/>
          </p:nvPr>
        </p:nvSpPr>
        <p:spPr>
          <a:xfrm>
            <a:off x="3423675"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6"/>
          <p:cNvSpPr txBox="1">
            <a:spLocks noGrp="1"/>
          </p:cNvSpPr>
          <p:nvPr>
            <p:ph type="body" idx="9"/>
          </p:nvPr>
        </p:nvSpPr>
        <p:spPr>
          <a:xfrm>
            <a:off x="6390148"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56"/>
          <p:cNvSpPr txBox="1">
            <a:spLocks noGrp="1"/>
          </p:cNvSpPr>
          <p:nvPr>
            <p:ph type="body" idx="13"/>
          </p:nvPr>
        </p:nvSpPr>
        <p:spPr>
          <a:xfrm>
            <a:off x="6390148"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6"/>
          <p:cNvSpPr txBox="1">
            <a:spLocks noGrp="1"/>
          </p:cNvSpPr>
          <p:nvPr>
            <p:ph type="body" idx="14"/>
          </p:nvPr>
        </p:nvSpPr>
        <p:spPr>
          <a:xfrm>
            <a:off x="935662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 name="Google Shape;151;p56"/>
          <p:cNvSpPr txBox="1">
            <a:spLocks noGrp="1"/>
          </p:cNvSpPr>
          <p:nvPr>
            <p:ph type="body" idx="15"/>
          </p:nvPr>
        </p:nvSpPr>
        <p:spPr>
          <a:xfrm>
            <a:off x="9356622"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457201" y="449552"/>
            <a:ext cx="11277600" cy="588559"/>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7"/>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7"/>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7"/>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Step Comparison (Circles)">
  <p:cSld name="3 Step Comparison (Circles)">
    <p:spTree>
      <p:nvGrpSpPr>
        <p:cNvPr id="1" name="Shape 152"/>
        <p:cNvGrpSpPr/>
        <p:nvPr/>
      </p:nvGrpSpPr>
      <p:grpSpPr>
        <a:xfrm>
          <a:off x="0" y="0"/>
          <a:ext cx="0" cy="0"/>
          <a:chOff x="0" y="0"/>
          <a:chExt cx="0" cy="0"/>
        </a:xfrm>
      </p:grpSpPr>
      <p:sp>
        <p:nvSpPr>
          <p:cNvPr id="153" name="Google Shape;153;p57"/>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7"/>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7"/>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57"/>
          <p:cNvSpPr>
            <a:spLocks noGrp="1"/>
          </p:cNvSpPr>
          <p:nvPr>
            <p:ph type="pic" idx="2"/>
          </p:nvPr>
        </p:nvSpPr>
        <p:spPr>
          <a:xfrm>
            <a:off x="457202" y="1889511"/>
            <a:ext cx="2265805" cy="2264096"/>
          </a:xfrm>
          <a:prstGeom prst="ellipse">
            <a:avLst/>
          </a:prstGeom>
          <a:solidFill>
            <a:schemeClr val="accent5"/>
          </a:solidFill>
          <a:ln>
            <a:noFill/>
          </a:ln>
        </p:spPr>
      </p:sp>
      <p:sp>
        <p:nvSpPr>
          <p:cNvPr id="158" name="Google Shape;158;p57"/>
          <p:cNvSpPr>
            <a:spLocks noGrp="1"/>
          </p:cNvSpPr>
          <p:nvPr>
            <p:ph type="pic" idx="3"/>
          </p:nvPr>
        </p:nvSpPr>
        <p:spPr>
          <a:xfrm>
            <a:off x="4572014" y="1889511"/>
            <a:ext cx="2265805" cy="2264096"/>
          </a:xfrm>
          <a:prstGeom prst="ellipse">
            <a:avLst/>
          </a:prstGeom>
          <a:solidFill>
            <a:schemeClr val="accent5"/>
          </a:solidFill>
          <a:ln>
            <a:noFill/>
          </a:ln>
        </p:spPr>
      </p:sp>
      <p:sp>
        <p:nvSpPr>
          <p:cNvPr id="159" name="Google Shape;159;p57"/>
          <p:cNvSpPr>
            <a:spLocks noGrp="1"/>
          </p:cNvSpPr>
          <p:nvPr>
            <p:ph type="pic" idx="4"/>
          </p:nvPr>
        </p:nvSpPr>
        <p:spPr>
          <a:xfrm>
            <a:off x="8676421" y="1902620"/>
            <a:ext cx="2265805" cy="2264096"/>
          </a:xfrm>
          <a:prstGeom prst="ellipse">
            <a:avLst/>
          </a:prstGeom>
          <a:solidFill>
            <a:schemeClr val="accent5"/>
          </a:solidFill>
          <a:ln>
            <a:noFill/>
          </a:ln>
        </p:spPr>
      </p:sp>
      <p:sp>
        <p:nvSpPr>
          <p:cNvPr id="160" name="Google Shape;160;p57"/>
          <p:cNvSpPr txBox="1">
            <a:spLocks noGrp="1"/>
          </p:cNvSpPr>
          <p:nvPr>
            <p:ph type="body" idx="1"/>
          </p:nvPr>
        </p:nvSpPr>
        <p:spPr>
          <a:xfrm>
            <a:off x="45720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57"/>
          <p:cNvSpPr txBox="1">
            <a:spLocks noGrp="1"/>
          </p:cNvSpPr>
          <p:nvPr>
            <p:ph type="body" idx="5"/>
          </p:nvPr>
        </p:nvSpPr>
        <p:spPr>
          <a:xfrm>
            <a:off x="457201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2" name="Google Shape;162;p57"/>
          <p:cNvSpPr txBox="1">
            <a:spLocks noGrp="1"/>
          </p:cNvSpPr>
          <p:nvPr>
            <p:ph type="body" idx="6"/>
          </p:nvPr>
        </p:nvSpPr>
        <p:spPr>
          <a:xfrm>
            <a:off x="8672968"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63" name="Google Shape;163;p57"/>
          <p:cNvCxnSpPr/>
          <p:nvPr/>
        </p:nvCxnSpPr>
        <p:spPr>
          <a:xfrm>
            <a:off x="8181424" y="1941593"/>
            <a:ext cx="0" cy="4133088"/>
          </a:xfrm>
          <a:prstGeom prst="straightConnector1">
            <a:avLst/>
          </a:prstGeom>
          <a:noFill/>
          <a:ln w="9525" cap="sq" cmpd="sng">
            <a:solidFill>
              <a:schemeClr val="accent4"/>
            </a:solidFill>
            <a:prstDash val="solid"/>
            <a:miter lim="800000"/>
            <a:headEnd type="none" w="sm" len="sm"/>
            <a:tailEnd type="none" w="sm" len="sm"/>
          </a:ln>
        </p:spPr>
      </p:cxnSp>
      <p:cxnSp>
        <p:nvCxnSpPr>
          <p:cNvPr id="164" name="Google Shape;164;p57"/>
          <p:cNvCxnSpPr/>
          <p:nvPr/>
        </p:nvCxnSpPr>
        <p:spPr>
          <a:xfrm>
            <a:off x="4019257" y="1941593"/>
            <a:ext cx="0" cy="4133088"/>
          </a:xfrm>
          <a:prstGeom prst="straightConnector1">
            <a:avLst/>
          </a:prstGeom>
          <a:noFill/>
          <a:ln w="9525" cap="sq" cmpd="sng">
            <a:solidFill>
              <a:schemeClr val="accent4"/>
            </a:solidFill>
            <a:prstDash val="solid"/>
            <a:miter lim="800000"/>
            <a:headEnd type="none" w="sm" len="sm"/>
            <a:tailEnd type="none" w="sm" len="sm"/>
          </a:ln>
        </p:spPr>
      </p:cxnSp>
      <p:sp>
        <p:nvSpPr>
          <p:cNvPr id="165" name="Google Shape;165;p57"/>
          <p:cNvSpPr txBox="1">
            <a:spLocks noGrp="1"/>
          </p:cNvSpPr>
          <p:nvPr>
            <p:ph type="body" idx="7"/>
          </p:nvPr>
        </p:nvSpPr>
        <p:spPr>
          <a:xfrm>
            <a:off x="466847"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7"/>
          <p:cNvSpPr txBox="1">
            <a:spLocks noGrp="1"/>
          </p:cNvSpPr>
          <p:nvPr>
            <p:ph type="body" idx="8"/>
          </p:nvPr>
        </p:nvSpPr>
        <p:spPr>
          <a:xfrm>
            <a:off x="4572012"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7"/>
          <p:cNvSpPr txBox="1">
            <a:spLocks noGrp="1"/>
          </p:cNvSpPr>
          <p:nvPr>
            <p:ph type="body" idx="9"/>
          </p:nvPr>
        </p:nvSpPr>
        <p:spPr>
          <a:xfrm>
            <a:off x="8672968"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Step Comparison (Circles)">
  <p:cSld name="4 Step Comparison (Circles)">
    <p:spTree>
      <p:nvGrpSpPr>
        <p:cNvPr id="1" name="Shape 168"/>
        <p:cNvGrpSpPr/>
        <p:nvPr/>
      </p:nvGrpSpPr>
      <p:grpSpPr>
        <a:xfrm>
          <a:off x="0" y="0"/>
          <a:ext cx="0" cy="0"/>
          <a:chOff x="0" y="0"/>
          <a:chExt cx="0" cy="0"/>
        </a:xfrm>
      </p:grpSpPr>
      <p:sp>
        <p:nvSpPr>
          <p:cNvPr id="169" name="Google Shape;169;p58"/>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8"/>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8"/>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8"/>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58"/>
          <p:cNvSpPr txBox="1">
            <a:spLocks noGrp="1"/>
          </p:cNvSpPr>
          <p:nvPr>
            <p:ph type="body" idx="1"/>
          </p:nvPr>
        </p:nvSpPr>
        <p:spPr>
          <a:xfrm>
            <a:off x="45720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58"/>
          <p:cNvSpPr txBox="1">
            <a:spLocks noGrp="1"/>
          </p:cNvSpPr>
          <p:nvPr>
            <p:ph type="body" idx="2"/>
          </p:nvPr>
        </p:nvSpPr>
        <p:spPr>
          <a:xfrm>
            <a:off x="466847"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8"/>
          <p:cNvSpPr>
            <a:spLocks noGrp="1"/>
          </p:cNvSpPr>
          <p:nvPr>
            <p:ph type="pic" idx="3"/>
          </p:nvPr>
        </p:nvSpPr>
        <p:spPr>
          <a:xfrm>
            <a:off x="3423674" y="1892808"/>
            <a:ext cx="2268303" cy="2267712"/>
          </a:xfrm>
          <a:prstGeom prst="ellipse">
            <a:avLst/>
          </a:prstGeom>
          <a:solidFill>
            <a:schemeClr val="accent5"/>
          </a:solidFill>
          <a:ln>
            <a:noFill/>
          </a:ln>
        </p:spPr>
      </p:sp>
      <p:sp>
        <p:nvSpPr>
          <p:cNvPr id="176" name="Google Shape;176;p58"/>
          <p:cNvSpPr>
            <a:spLocks noGrp="1"/>
          </p:cNvSpPr>
          <p:nvPr>
            <p:ph type="pic" idx="4"/>
          </p:nvPr>
        </p:nvSpPr>
        <p:spPr>
          <a:xfrm>
            <a:off x="6390148" y="1892808"/>
            <a:ext cx="2268303" cy="2267712"/>
          </a:xfrm>
          <a:prstGeom prst="ellipse">
            <a:avLst/>
          </a:prstGeom>
          <a:solidFill>
            <a:schemeClr val="accent5"/>
          </a:solidFill>
          <a:ln>
            <a:noFill/>
          </a:ln>
        </p:spPr>
      </p:sp>
      <p:sp>
        <p:nvSpPr>
          <p:cNvPr id="177" name="Google Shape;177;p58"/>
          <p:cNvSpPr>
            <a:spLocks noGrp="1"/>
          </p:cNvSpPr>
          <p:nvPr>
            <p:ph type="pic" idx="5"/>
          </p:nvPr>
        </p:nvSpPr>
        <p:spPr>
          <a:xfrm>
            <a:off x="9356621" y="1892808"/>
            <a:ext cx="2268303" cy="2267712"/>
          </a:xfrm>
          <a:prstGeom prst="ellipse">
            <a:avLst/>
          </a:prstGeom>
          <a:solidFill>
            <a:schemeClr val="accent5"/>
          </a:solidFill>
          <a:ln>
            <a:noFill/>
          </a:ln>
        </p:spPr>
      </p:sp>
      <p:sp>
        <p:nvSpPr>
          <p:cNvPr id="178" name="Google Shape;178;p58"/>
          <p:cNvSpPr txBox="1">
            <a:spLocks noGrp="1"/>
          </p:cNvSpPr>
          <p:nvPr>
            <p:ph type="body" idx="6"/>
          </p:nvPr>
        </p:nvSpPr>
        <p:spPr>
          <a:xfrm>
            <a:off x="3423675"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9" name="Google Shape;179;p58"/>
          <p:cNvSpPr txBox="1">
            <a:spLocks noGrp="1"/>
          </p:cNvSpPr>
          <p:nvPr>
            <p:ph type="body" idx="7"/>
          </p:nvPr>
        </p:nvSpPr>
        <p:spPr>
          <a:xfrm>
            <a:off x="3423675"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8"/>
          <p:cNvSpPr txBox="1">
            <a:spLocks noGrp="1"/>
          </p:cNvSpPr>
          <p:nvPr>
            <p:ph type="body" idx="8"/>
          </p:nvPr>
        </p:nvSpPr>
        <p:spPr>
          <a:xfrm>
            <a:off x="6390148"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58"/>
          <p:cNvSpPr txBox="1">
            <a:spLocks noGrp="1"/>
          </p:cNvSpPr>
          <p:nvPr>
            <p:ph type="body" idx="9"/>
          </p:nvPr>
        </p:nvSpPr>
        <p:spPr>
          <a:xfrm>
            <a:off x="6390148"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txBox="1">
            <a:spLocks noGrp="1"/>
          </p:cNvSpPr>
          <p:nvPr>
            <p:ph type="body" idx="13"/>
          </p:nvPr>
        </p:nvSpPr>
        <p:spPr>
          <a:xfrm>
            <a:off x="935662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p58"/>
          <p:cNvSpPr txBox="1">
            <a:spLocks noGrp="1"/>
          </p:cNvSpPr>
          <p:nvPr>
            <p:ph type="body" idx="14"/>
          </p:nvPr>
        </p:nvSpPr>
        <p:spPr>
          <a:xfrm>
            <a:off x="9356622"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20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58"/>
          <p:cNvSpPr>
            <a:spLocks noGrp="1"/>
          </p:cNvSpPr>
          <p:nvPr>
            <p:ph type="pic" idx="15"/>
          </p:nvPr>
        </p:nvSpPr>
        <p:spPr>
          <a:xfrm>
            <a:off x="457202" y="1889511"/>
            <a:ext cx="2265805" cy="2264096"/>
          </a:xfrm>
          <a:prstGeom prst="ellipse">
            <a:avLst/>
          </a:prstGeom>
          <a:solidFill>
            <a:schemeClr val="accent5"/>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AM LAYOUTS">
  <p:cSld name="TEAM LAYOUTS">
    <p:spTree>
      <p:nvGrpSpPr>
        <p:cNvPr id="1" name="Shape 185"/>
        <p:cNvGrpSpPr/>
        <p:nvPr/>
      </p:nvGrpSpPr>
      <p:grpSpPr>
        <a:xfrm>
          <a:off x="0" y="0"/>
          <a:ext cx="0" cy="0"/>
          <a:chOff x="0" y="0"/>
          <a:chExt cx="0" cy="0"/>
        </a:xfrm>
      </p:grpSpPr>
      <p:sp>
        <p:nvSpPr>
          <p:cNvPr id="186" name="Google Shape;186;p59"/>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TEAM</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am of 2">
  <p:cSld name="Team of 2">
    <p:spTree>
      <p:nvGrpSpPr>
        <p:cNvPr id="1" name="Shape 187"/>
        <p:cNvGrpSpPr/>
        <p:nvPr/>
      </p:nvGrpSpPr>
      <p:grpSpPr>
        <a:xfrm>
          <a:off x="0" y="0"/>
          <a:ext cx="0" cy="0"/>
          <a:chOff x="0" y="0"/>
          <a:chExt cx="0" cy="0"/>
        </a:xfrm>
      </p:grpSpPr>
      <p:sp>
        <p:nvSpPr>
          <p:cNvPr id="188" name="Google Shape;188;p60"/>
          <p:cNvSpPr txBox="1">
            <a:spLocks noGrp="1"/>
          </p:cNvSpPr>
          <p:nvPr>
            <p:ph type="title"/>
          </p:nvPr>
        </p:nvSpPr>
        <p:spPr>
          <a:xfrm>
            <a:off x="457201" y="449551"/>
            <a:ext cx="2337527"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60"/>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60"/>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0"/>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60"/>
          <p:cNvSpPr txBox="1">
            <a:spLocks noGrp="1"/>
          </p:cNvSpPr>
          <p:nvPr>
            <p:ph type="body" idx="1"/>
          </p:nvPr>
        </p:nvSpPr>
        <p:spPr>
          <a:xfrm>
            <a:off x="4024734" y="4475869"/>
            <a:ext cx="2819173" cy="914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ctr">
              <a:lnSpc>
                <a:spcPct val="100000"/>
              </a:lnSpc>
              <a:spcBef>
                <a:spcPts val="600"/>
              </a:spcBef>
              <a:spcAft>
                <a:spcPts val="0"/>
              </a:spcAft>
              <a:buSzPts val="1100"/>
              <a:buFont typeface="Avenir"/>
              <a:buNone/>
              <a:defRPr sz="1100" b="0">
                <a:solidFill>
                  <a:schemeClr val="dk1"/>
                </a:solidFill>
                <a:latin typeface="Avenir"/>
                <a:ea typeface="Avenir"/>
                <a:cs typeface="Avenir"/>
                <a:sym typeface="Avenir"/>
              </a:defRPr>
            </a:lvl2pPr>
            <a:lvl3pPr marL="1371600" lvl="2" indent="-228600" algn="ctr">
              <a:lnSpc>
                <a:spcPct val="120000"/>
              </a:lnSpc>
              <a:spcBef>
                <a:spcPts val="100"/>
              </a:spcBef>
              <a:spcAft>
                <a:spcPts val="0"/>
              </a:spcAft>
              <a:buSzPts val="700"/>
              <a:buFont typeface="Avenir"/>
              <a:buNone/>
              <a:defRPr sz="1000" b="0"/>
            </a:lvl3pPr>
            <a:lvl4pPr marL="1828800" lvl="3" indent="-228600" algn="l">
              <a:lnSpc>
                <a:spcPct val="120000"/>
              </a:lnSpc>
              <a:spcBef>
                <a:spcPts val="6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60"/>
          <p:cNvSpPr txBox="1">
            <a:spLocks noGrp="1"/>
          </p:cNvSpPr>
          <p:nvPr>
            <p:ph type="body" idx="2"/>
          </p:nvPr>
        </p:nvSpPr>
        <p:spPr>
          <a:xfrm>
            <a:off x="7885478" y="4471903"/>
            <a:ext cx="2819173" cy="914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400"/>
              <a:buNone/>
              <a:defRPr sz="1400" b="0">
                <a:solidFill>
                  <a:schemeClr val="accent2"/>
                </a:solidFill>
                <a:latin typeface="Avenir"/>
                <a:ea typeface="Avenir"/>
                <a:cs typeface="Avenir"/>
                <a:sym typeface="Avenir"/>
              </a:defRPr>
            </a:lvl1pPr>
            <a:lvl2pPr marL="914400" lvl="1" indent="-228600" algn="ctr">
              <a:lnSpc>
                <a:spcPct val="100000"/>
              </a:lnSpc>
              <a:spcBef>
                <a:spcPts val="600"/>
              </a:spcBef>
              <a:spcAft>
                <a:spcPts val="0"/>
              </a:spcAft>
              <a:buSzPts val="1100"/>
              <a:buFont typeface="Avenir"/>
              <a:buNone/>
              <a:defRPr sz="1100" b="0">
                <a:solidFill>
                  <a:schemeClr val="dk1"/>
                </a:solidFill>
                <a:latin typeface="Avenir"/>
                <a:ea typeface="Avenir"/>
                <a:cs typeface="Avenir"/>
                <a:sym typeface="Avenir"/>
              </a:defRPr>
            </a:lvl2pPr>
            <a:lvl3pPr marL="1371600" lvl="2" indent="-228600" algn="ctr">
              <a:lnSpc>
                <a:spcPct val="120000"/>
              </a:lnSpc>
              <a:spcBef>
                <a:spcPts val="100"/>
              </a:spcBef>
              <a:spcAft>
                <a:spcPts val="0"/>
              </a:spcAft>
              <a:buSzPts val="700"/>
              <a:buFont typeface="Avenir"/>
              <a:buNone/>
              <a:defRPr sz="1000" b="0"/>
            </a:lvl3pPr>
            <a:lvl4pPr marL="1828800" lvl="3" indent="-228600" algn="l">
              <a:lnSpc>
                <a:spcPct val="120000"/>
              </a:lnSpc>
              <a:spcBef>
                <a:spcPts val="6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94" name="Google Shape;194;p60"/>
          <p:cNvCxnSpPr/>
          <p:nvPr/>
        </p:nvCxnSpPr>
        <p:spPr>
          <a:xfrm>
            <a:off x="7360733" y="1514901"/>
            <a:ext cx="0" cy="3889612"/>
          </a:xfrm>
          <a:prstGeom prst="straightConnector1">
            <a:avLst/>
          </a:prstGeom>
          <a:noFill/>
          <a:ln w="9525" cap="sq" cmpd="sng">
            <a:solidFill>
              <a:schemeClr val="accent4"/>
            </a:solidFill>
            <a:prstDash val="solid"/>
            <a:miter lim="800000"/>
            <a:headEnd type="none" w="sm" len="sm"/>
            <a:tailEnd type="none" w="sm" len="sm"/>
          </a:ln>
        </p:spPr>
      </p:cxnSp>
      <p:sp>
        <p:nvSpPr>
          <p:cNvPr id="195" name="Google Shape;195;p60"/>
          <p:cNvSpPr>
            <a:spLocks noGrp="1"/>
          </p:cNvSpPr>
          <p:nvPr>
            <p:ph type="pic" idx="3"/>
          </p:nvPr>
        </p:nvSpPr>
        <p:spPr>
          <a:xfrm>
            <a:off x="4024734" y="1477646"/>
            <a:ext cx="2819173" cy="2816352"/>
          </a:xfrm>
          <a:prstGeom prst="ellipse">
            <a:avLst/>
          </a:prstGeom>
          <a:solidFill>
            <a:schemeClr val="accent5"/>
          </a:solidFill>
          <a:ln>
            <a:noFill/>
          </a:ln>
        </p:spPr>
      </p:sp>
      <p:sp>
        <p:nvSpPr>
          <p:cNvPr id="196" name="Google Shape;196;p60"/>
          <p:cNvSpPr>
            <a:spLocks noGrp="1"/>
          </p:cNvSpPr>
          <p:nvPr>
            <p:ph type="pic" idx="4"/>
          </p:nvPr>
        </p:nvSpPr>
        <p:spPr>
          <a:xfrm>
            <a:off x="7885478" y="1467295"/>
            <a:ext cx="2819173" cy="2816352"/>
          </a:xfrm>
          <a:prstGeom prst="ellipse">
            <a:avLst/>
          </a:prstGeom>
          <a:solidFill>
            <a:schemeClr val="accent5"/>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 of 3">
  <p:cSld name="Team of 3">
    <p:spTree>
      <p:nvGrpSpPr>
        <p:cNvPr id="1" name="Shape 197"/>
        <p:cNvGrpSpPr/>
        <p:nvPr/>
      </p:nvGrpSpPr>
      <p:grpSpPr>
        <a:xfrm>
          <a:off x="0" y="0"/>
          <a:ext cx="0" cy="0"/>
          <a:chOff x="0" y="0"/>
          <a:chExt cx="0" cy="0"/>
        </a:xfrm>
      </p:grpSpPr>
      <p:sp>
        <p:nvSpPr>
          <p:cNvPr id="198" name="Google Shape;198;p61"/>
          <p:cNvSpPr txBox="1">
            <a:spLocks noGrp="1"/>
          </p:cNvSpPr>
          <p:nvPr>
            <p:ph type="title"/>
          </p:nvPr>
        </p:nvSpPr>
        <p:spPr>
          <a:xfrm>
            <a:off x="457201" y="449551"/>
            <a:ext cx="2337527"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61"/>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1"/>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1"/>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p61"/>
          <p:cNvSpPr>
            <a:spLocks noGrp="1"/>
          </p:cNvSpPr>
          <p:nvPr>
            <p:ph type="pic" idx="2"/>
          </p:nvPr>
        </p:nvSpPr>
        <p:spPr>
          <a:xfrm>
            <a:off x="4030901" y="2051843"/>
            <a:ext cx="1835854" cy="1835374"/>
          </a:xfrm>
          <a:prstGeom prst="ellipse">
            <a:avLst/>
          </a:prstGeom>
          <a:solidFill>
            <a:schemeClr val="accent5"/>
          </a:solidFill>
          <a:ln>
            <a:noFill/>
          </a:ln>
        </p:spPr>
      </p:sp>
      <p:sp>
        <p:nvSpPr>
          <p:cNvPr id="203" name="Google Shape;203;p61"/>
          <p:cNvSpPr txBox="1">
            <a:spLocks noGrp="1"/>
          </p:cNvSpPr>
          <p:nvPr>
            <p:ph type="body" idx="1"/>
          </p:nvPr>
        </p:nvSpPr>
        <p:spPr>
          <a:xfrm>
            <a:off x="3758495" y="4050536"/>
            <a:ext cx="2380667" cy="914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200"/>
              <a:buNone/>
              <a:defRPr sz="1200" b="0">
                <a:solidFill>
                  <a:schemeClr val="accent2"/>
                </a:solidFill>
                <a:latin typeface="Avenir"/>
                <a:ea typeface="Avenir"/>
                <a:cs typeface="Avenir"/>
                <a:sym typeface="Avenir"/>
              </a:defRPr>
            </a:lvl1pPr>
            <a:lvl2pPr marL="914400" lvl="1" indent="-228600" algn="ctr">
              <a:lnSpc>
                <a:spcPct val="100000"/>
              </a:lnSpc>
              <a:spcBef>
                <a:spcPts val="600"/>
              </a:spcBef>
              <a:spcAft>
                <a:spcPts val="0"/>
              </a:spcAft>
              <a:buSzPts val="1000"/>
              <a:buFont typeface="Avenir"/>
              <a:buNone/>
              <a:defRPr sz="1000" b="0">
                <a:solidFill>
                  <a:schemeClr val="dk1"/>
                </a:solidFill>
                <a:latin typeface="Avenir"/>
                <a:ea typeface="Avenir"/>
                <a:cs typeface="Avenir"/>
                <a:sym typeface="Avenir"/>
              </a:defRPr>
            </a:lvl2pPr>
            <a:lvl3pPr marL="1371600" lvl="2" indent="-228600" algn="ctr">
              <a:lnSpc>
                <a:spcPct val="120000"/>
              </a:lnSpc>
              <a:spcBef>
                <a:spcPts val="100"/>
              </a:spcBef>
              <a:spcAft>
                <a:spcPts val="0"/>
              </a:spcAft>
              <a:buSzPts val="630"/>
              <a:buFont typeface="Avenir"/>
              <a:buNone/>
              <a:defRPr sz="900" b="0"/>
            </a:lvl3pPr>
            <a:lvl4pPr marL="1828800" lvl="3" indent="-228600" algn="l">
              <a:lnSpc>
                <a:spcPct val="120000"/>
              </a:lnSpc>
              <a:spcBef>
                <a:spcPts val="6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61"/>
          <p:cNvSpPr>
            <a:spLocks noGrp="1"/>
          </p:cNvSpPr>
          <p:nvPr>
            <p:ph type="pic" idx="3"/>
          </p:nvPr>
        </p:nvSpPr>
        <p:spPr>
          <a:xfrm>
            <a:off x="6512249" y="2051843"/>
            <a:ext cx="1835854" cy="1835374"/>
          </a:xfrm>
          <a:prstGeom prst="ellipse">
            <a:avLst/>
          </a:prstGeom>
          <a:solidFill>
            <a:schemeClr val="accent5"/>
          </a:solidFill>
          <a:ln>
            <a:noFill/>
          </a:ln>
        </p:spPr>
      </p:sp>
      <p:sp>
        <p:nvSpPr>
          <p:cNvPr id="205" name="Google Shape;205;p61"/>
          <p:cNvSpPr>
            <a:spLocks noGrp="1"/>
          </p:cNvSpPr>
          <p:nvPr>
            <p:ph type="pic" idx="4"/>
          </p:nvPr>
        </p:nvSpPr>
        <p:spPr>
          <a:xfrm>
            <a:off x="8993596" y="2051843"/>
            <a:ext cx="1835854" cy="1835374"/>
          </a:xfrm>
          <a:prstGeom prst="ellipse">
            <a:avLst/>
          </a:prstGeom>
          <a:solidFill>
            <a:schemeClr val="accent5"/>
          </a:solidFill>
          <a:ln>
            <a:noFill/>
          </a:ln>
        </p:spPr>
      </p:sp>
      <p:sp>
        <p:nvSpPr>
          <p:cNvPr id="206" name="Google Shape;206;p61"/>
          <p:cNvSpPr txBox="1">
            <a:spLocks noGrp="1"/>
          </p:cNvSpPr>
          <p:nvPr>
            <p:ph type="body" idx="5"/>
          </p:nvPr>
        </p:nvSpPr>
        <p:spPr>
          <a:xfrm>
            <a:off x="6241799" y="4050536"/>
            <a:ext cx="2378059" cy="914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200"/>
              <a:buNone/>
              <a:defRPr sz="1200" b="0">
                <a:solidFill>
                  <a:schemeClr val="accent2"/>
                </a:solidFill>
                <a:latin typeface="Avenir"/>
                <a:ea typeface="Avenir"/>
                <a:cs typeface="Avenir"/>
                <a:sym typeface="Avenir"/>
              </a:defRPr>
            </a:lvl1pPr>
            <a:lvl2pPr marL="914400" lvl="1" indent="-228600" algn="ctr">
              <a:lnSpc>
                <a:spcPct val="100000"/>
              </a:lnSpc>
              <a:spcBef>
                <a:spcPts val="600"/>
              </a:spcBef>
              <a:spcAft>
                <a:spcPts val="0"/>
              </a:spcAft>
              <a:buSzPts val="1000"/>
              <a:buFont typeface="Avenir"/>
              <a:buNone/>
              <a:defRPr sz="1000" b="0">
                <a:solidFill>
                  <a:schemeClr val="dk1"/>
                </a:solidFill>
                <a:latin typeface="Avenir"/>
                <a:ea typeface="Avenir"/>
                <a:cs typeface="Avenir"/>
                <a:sym typeface="Avenir"/>
              </a:defRPr>
            </a:lvl2pPr>
            <a:lvl3pPr marL="1371600" lvl="2" indent="-228600" algn="ctr">
              <a:lnSpc>
                <a:spcPct val="120000"/>
              </a:lnSpc>
              <a:spcBef>
                <a:spcPts val="100"/>
              </a:spcBef>
              <a:spcAft>
                <a:spcPts val="0"/>
              </a:spcAft>
              <a:buSzPts val="630"/>
              <a:buFont typeface="Avenir"/>
              <a:buNone/>
              <a:defRPr sz="900" b="0"/>
            </a:lvl3pPr>
            <a:lvl4pPr marL="1828800" lvl="3" indent="-228600" algn="l">
              <a:lnSpc>
                <a:spcPct val="120000"/>
              </a:lnSpc>
              <a:spcBef>
                <a:spcPts val="6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7" name="Google Shape;207;p61"/>
          <p:cNvSpPr txBox="1">
            <a:spLocks noGrp="1"/>
          </p:cNvSpPr>
          <p:nvPr>
            <p:ph type="body" idx="6"/>
          </p:nvPr>
        </p:nvSpPr>
        <p:spPr>
          <a:xfrm>
            <a:off x="8722494" y="4050536"/>
            <a:ext cx="2378059" cy="914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200"/>
              <a:buNone/>
              <a:defRPr sz="1200" b="0">
                <a:solidFill>
                  <a:schemeClr val="accent2"/>
                </a:solidFill>
                <a:latin typeface="Avenir"/>
                <a:ea typeface="Avenir"/>
                <a:cs typeface="Avenir"/>
                <a:sym typeface="Avenir"/>
              </a:defRPr>
            </a:lvl1pPr>
            <a:lvl2pPr marL="914400" lvl="1" indent="-228600" algn="ctr">
              <a:lnSpc>
                <a:spcPct val="100000"/>
              </a:lnSpc>
              <a:spcBef>
                <a:spcPts val="600"/>
              </a:spcBef>
              <a:spcAft>
                <a:spcPts val="0"/>
              </a:spcAft>
              <a:buSzPts val="1000"/>
              <a:buFont typeface="Avenir"/>
              <a:buNone/>
              <a:defRPr sz="1000" b="0">
                <a:solidFill>
                  <a:schemeClr val="dk1"/>
                </a:solidFill>
                <a:latin typeface="Avenir"/>
                <a:ea typeface="Avenir"/>
                <a:cs typeface="Avenir"/>
                <a:sym typeface="Avenir"/>
              </a:defRPr>
            </a:lvl2pPr>
            <a:lvl3pPr marL="1371600" lvl="2" indent="-228600" algn="ctr">
              <a:lnSpc>
                <a:spcPct val="120000"/>
              </a:lnSpc>
              <a:spcBef>
                <a:spcPts val="100"/>
              </a:spcBef>
              <a:spcAft>
                <a:spcPts val="0"/>
              </a:spcAft>
              <a:buSzPts val="630"/>
              <a:buFont typeface="Avenir"/>
              <a:buNone/>
              <a:defRPr sz="900" b="0"/>
            </a:lvl3pPr>
            <a:lvl4pPr marL="1828800" lvl="3" indent="-228600" algn="l">
              <a:lnSpc>
                <a:spcPct val="120000"/>
              </a:lnSpc>
              <a:spcBef>
                <a:spcPts val="6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SE STUDY LAYOUTS">
  <p:cSld name="CASE STUDY LAYOUTS">
    <p:spTree>
      <p:nvGrpSpPr>
        <p:cNvPr id="1" name="Shape 208"/>
        <p:cNvGrpSpPr/>
        <p:nvPr/>
      </p:nvGrpSpPr>
      <p:grpSpPr>
        <a:xfrm>
          <a:off x="0" y="0"/>
          <a:ext cx="0" cy="0"/>
          <a:chOff x="0" y="0"/>
          <a:chExt cx="0" cy="0"/>
        </a:xfrm>
      </p:grpSpPr>
      <p:sp>
        <p:nvSpPr>
          <p:cNvPr id="209" name="Google Shape;209;p62"/>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CASE STUDY</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se Study Complete 1">
  <p:cSld name="Case Study Complete 1">
    <p:spTree>
      <p:nvGrpSpPr>
        <p:cNvPr id="1" name="Shape 210"/>
        <p:cNvGrpSpPr/>
        <p:nvPr/>
      </p:nvGrpSpPr>
      <p:grpSpPr>
        <a:xfrm>
          <a:off x="0" y="0"/>
          <a:ext cx="0" cy="0"/>
          <a:chOff x="0" y="0"/>
          <a:chExt cx="0" cy="0"/>
        </a:xfrm>
      </p:grpSpPr>
      <p:sp>
        <p:nvSpPr>
          <p:cNvPr id="211" name="Google Shape;211;p63"/>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63"/>
          <p:cNvSpPr>
            <a:spLocks noGrp="1"/>
          </p:cNvSpPr>
          <p:nvPr>
            <p:ph type="pic" idx="2"/>
          </p:nvPr>
        </p:nvSpPr>
        <p:spPr>
          <a:xfrm>
            <a:off x="1" y="3025033"/>
            <a:ext cx="4317536" cy="3832969"/>
          </a:xfrm>
          <a:prstGeom prst="rect">
            <a:avLst/>
          </a:prstGeom>
          <a:solidFill>
            <a:schemeClr val="accent5"/>
          </a:solidFill>
          <a:ln>
            <a:noFill/>
          </a:ln>
        </p:spPr>
      </p:sp>
      <p:sp>
        <p:nvSpPr>
          <p:cNvPr id="213" name="Google Shape;213;p63"/>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63"/>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5" name="Google Shape;215;p63"/>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63"/>
          <p:cNvSpPr txBox="1"/>
          <p:nvPr/>
        </p:nvSpPr>
        <p:spPr>
          <a:xfrm>
            <a:off x="5140217" y="685806"/>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2"/>
                </a:solidFill>
                <a:latin typeface="Avenir"/>
                <a:ea typeface="Avenir"/>
                <a:cs typeface="Avenir"/>
                <a:sym typeface="Avenir"/>
              </a:rPr>
              <a:t>CHALLENGE</a:t>
            </a:r>
            <a:endParaRPr/>
          </a:p>
        </p:txBody>
      </p:sp>
      <p:sp>
        <p:nvSpPr>
          <p:cNvPr id="217" name="Google Shape;217;p63"/>
          <p:cNvSpPr txBox="1">
            <a:spLocks noGrp="1"/>
          </p:cNvSpPr>
          <p:nvPr>
            <p:ph type="body" idx="1"/>
          </p:nvPr>
        </p:nvSpPr>
        <p:spPr>
          <a:xfrm>
            <a:off x="5140216" y="1036610"/>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63"/>
          <p:cNvSpPr txBox="1"/>
          <p:nvPr/>
        </p:nvSpPr>
        <p:spPr>
          <a:xfrm>
            <a:off x="5140217" y="2459993"/>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2"/>
                </a:solidFill>
                <a:latin typeface="Avenir"/>
                <a:ea typeface="Avenir"/>
                <a:cs typeface="Avenir"/>
                <a:sym typeface="Avenir"/>
              </a:rPr>
              <a:t>SOLUTION</a:t>
            </a:r>
            <a:endParaRPr/>
          </a:p>
        </p:txBody>
      </p:sp>
      <p:sp>
        <p:nvSpPr>
          <p:cNvPr id="219" name="Google Shape;219;p63"/>
          <p:cNvSpPr txBox="1">
            <a:spLocks noGrp="1"/>
          </p:cNvSpPr>
          <p:nvPr>
            <p:ph type="body" idx="3"/>
          </p:nvPr>
        </p:nvSpPr>
        <p:spPr>
          <a:xfrm>
            <a:off x="5140216" y="2810797"/>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63"/>
          <p:cNvSpPr txBox="1"/>
          <p:nvPr/>
        </p:nvSpPr>
        <p:spPr>
          <a:xfrm>
            <a:off x="5140217" y="4281895"/>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2"/>
                </a:solidFill>
                <a:latin typeface="Avenir"/>
                <a:ea typeface="Avenir"/>
                <a:cs typeface="Avenir"/>
                <a:sym typeface="Avenir"/>
              </a:rPr>
              <a:t>RESULTS</a:t>
            </a:r>
            <a:endParaRPr/>
          </a:p>
        </p:txBody>
      </p:sp>
      <p:sp>
        <p:nvSpPr>
          <p:cNvPr id="221" name="Google Shape;221;p63"/>
          <p:cNvSpPr txBox="1">
            <a:spLocks noGrp="1"/>
          </p:cNvSpPr>
          <p:nvPr>
            <p:ph type="body" idx="4"/>
          </p:nvPr>
        </p:nvSpPr>
        <p:spPr>
          <a:xfrm>
            <a:off x="5140216" y="4632699"/>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63"/>
          <p:cNvSpPr/>
          <p:nvPr/>
        </p:nvSpPr>
        <p:spPr>
          <a:xfrm>
            <a:off x="4736886" y="733442"/>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23" name="Google Shape;223;p63"/>
          <p:cNvSpPr/>
          <p:nvPr/>
        </p:nvSpPr>
        <p:spPr>
          <a:xfrm>
            <a:off x="4718598" y="4319962"/>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24" name="Google Shape;224;p63"/>
          <p:cNvSpPr>
            <a:spLocks noGrp="1"/>
          </p:cNvSpPr>
          <p:nvPr>
            <p:ph type="media" idx="5"/>
          </p:nvPr>
        </p:nvSpPr>
        <p:spPr>
          <a:xfrm>
            <a:off x="457202" y="5429368"/>
            <a:ext cx="1727010" cy="971433"/>
          </a:xfrm>
          <a:prstGeom prst="rect">
            <a:avLst/>
          </a:prstGeom>
          <a:solidFill>
            <a:schemeClr val="accent4"/>
          </a:solidFill>
          <a:ln>
            <a:noFill/>
          </a:ln>
        </p:spPr>
        <p:txBody>
          <a:bodyPr spcFirstLastPara="1" wrap="square" lIns="0" tIns="0" rIns="0" bIns="640075" anchor="ctr" anchorCtr="0">
            <a:noAutofit/>
          </a:bodyPr>
          <a:lstStyle>
            <a:lvl1pPr marR="0" lvl="0" algn="ctr" rtl="0">
              <a:lnSpc>
                <a:spcPct val="100000"/>
              </a:lnSpc>
              <a:spcBef>
                <a:spcPts val="0"/>
              </a:spcBef>
              <a:spcAft>
                <a:spcPts val="0"/>
              </a:spcAft>
              <a:buClr>
                <a:schemeClr val="dk1"/>
              </a:buClr>
              <a:buSzPts val="800"/>
              <a:buFont typeface="Avenir"/>
              <a:buNone/>
              <a:defRPr sz="800" b="0" i="0" u="none" strike="noStrike" cap="none">
                <a:solidFill>
                  <a:schemeClr val="dk1"/>
                </a:solidFill>
                <a:latin typeface="Avenir"/>
                <a:ea typeface="Avenir"/>
                <a:cs typeface="Avenir"/>
                <a:sym typeface="Avenir"/>
              </a:defRPr>
            </a:lvl1pPr>
            <a:lvl2pPr marR="0" lvl="1" algn="l" rtl="0">
              <a:lnSpc>
                <a:spcPct val="120000"/>
              </a:lnSpc>
              <a:spcBef>
                <a:spcPts val="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225" name="Google Shape;225;p63"/>
          <p:cNvSpPr/>
          <p:nvPr/>
        </p:nvSpPr>
        <p:spPr>
          <a:xfrm rot="5400000">
            <a:off x="4736062" y="2492209"/>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26" name="Google Shape;226;p63"/>
          <p:cNvSpPr/>
          <p:nvPr/>
        </p:nvSpPr>
        <p:spPr>
          <a:xfrm>
            <a:off x="12378024" y="1"/>
            <a:ext cx="2134156" cy="2720681"/>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se Study Complete 2">
  <p:cSld name="Case Study Complete 2">
    <p:spTree>
      <p:nvGrpSpPr>
        <p:cNvPr id="1" name="Shape 227"/>
        <p:cNvGrpSpPr/>
        <p:nvPr/>
      </p:nvGrpSpPr>
      <p:grpSpPr>
        <a:xfrm>
          <a:off x="0" y="0"/>
          <a:ext cx="0" cy="0"/>
          <a:chOff x="0" y="0"/>
          <a:chExt cx="0" cy="0"/>
        </a:xfrm>
      </p:grpSpPr>
      <p:sp>
        <p:nvSpPr>
          <p:cNvPr id="228" name="Google Shape;228;p64"/>
          <p:cNvSpPr>
            <a:spLocks noGrp="1"/>
          </p:cNvSpPr>
          <p:nvPr>
            <p:ph type="pic" idx="2"/>
          </p:nvPr>
        </p:nvSpPr>
        <p:spPr>
          <a:xfrm>
            <a:off x="6096000" y="0"/>
            <a:ext cx="6096004" cy="6858000"/>
          </a:xfrm>
          <a:prstGeom prst="rect">
            <a:avLst/>
          </a:prstGeom>
          <a:solidFill>
            <a:schemeClr val="accent5"/>
          </a:solidFill>
          <a:ln>
            <a:noFill/>
          </a:ln>
        </p:spPr>
      </p:sp>
      <p:sp>
        <p:nvSpPr>
          <p:cNvPr id="229" name="Google Shape;229;p64"/>
          <p:cNvSpPr txBox="1">
            <a:spLocks noGrp="1"/>
          </p:cNvSpPr>
          <p:nvPr>
            <p:ph type="title"/>
          </p:nvPr>
        </p:nvSpPr>
        <p:spPr>
          <a:xfrm>
            <a:off x="457202" y="449551"/>
            <a:ext cx="5318430" cy="1081002"/>
          </a:xfrm>
          <a:prstGeom prst="rect">
            <a:avLst/>
          </a:prstGeom>
          <a:noFill/>
          <a:ln>
            <a:noFill/>
          </a:ln>
        </p:spPr>
        <p:txBody>
          <a:bodyPr spcFirstLastPara="1" wrap="square" lIns="0" tIns="91425" rIns="91425"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64"/>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4"/>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64"/>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64"/>
          <p:cNvSpPr txBox="1"/>
          <p:nvPr/>
        </p:nvSpPr>
        <p:spPr>
          <a:xfrm>
            <a:off x="878819" y="1862730"/>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CHALLENGE</a:t>
            </a:r>
            <a:endParaRPr/>
          </a:p>
        </p:txBody>
      </p:sp>
      <p:sp>
        <p:nvSpPr>
          <p:cNvPr id="234" name="Google Shape;234;p64"/>
          <p:cNvSpPr txBox="1">
            <a:spLocks noGrp="1"/>
          </p:cNvSpPr>
          <p:nvPr>
            <p:ph type="body" idx="1"/>
          </p:nvPr>
        </p:nvSpPr>
        <p:spPr>
          <a:xfrm>
            <a:off x="878819" y="2165995"/>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64"/>
          <p:cNvSpPr/>
          <p:nvPr/>
        </p:nvSpPr>
        <p:spPr>
          <a:xfrm>
            <a:off x="475488" y="1892763"/>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36" name="Google Shape;236;p64"/>
          <p:cNvSpPr/>
          <p:nvPr/>
        </p:nvSpPr>
        <p:spPr>
          <a:xfrm>
            <a:off x="457200" y="4850061"/>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37" name="Google Shape;237;p64"/>
          <p:cNvSpPr/>
          <p:nvPr/>
        </p:nvSpPr>
        <p:spPr>
          <a:xfrm rot="5400000">
            <a:off x="474665" y="3360725"/>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38" name="Google Shape;238;p64"/>
          <p:cNvSpPr/>
          <p:nvPr/>
        </p:nvSpPr>
        <p:spPr>
          <a:xfrm>
            <a:off x="12378024" y="1"/>
            <a:ext cx="2134156" cy="2720681"/>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239" name="Google Shape;239;p64"/>
          <p:cNvSpPr txBox="1"/>
          <p:nvPr/>
        </p:nvSpPr>
        <p:spPr>
          <a:xfrm>
            <a:off x="878817" y="3355521"/>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SOLUTION</a:t>
            </a:r>
            <a:endParaRPr/>
          </a:p>
        </p:txBody>
      </p:sp>
      <p:sp>
        <p:nvSpPr>
          <p:cNvPr id="240" name="Google Shape;240;p64"/>
          <p:cNvSpPr txBox="1">
            <a:spLocks noGrp="1"/>
          </p:cNvSpPr>
          <p:nvPr>
            <p:ph type="body" idx="3"/>
          </p:nvPr>
        </p:nvSpPr>
        <p:spPr>
          <a:xfrm>
            <a:off x="878817" y="3658786"/>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64"/>
          <p:cNvSpPr txBox="1"/>
          <p:nvPr/>
        </p:nvSpPr>
        <p:spPr>
          <a:xfrm>
            <a:off x="878815" y="4840082"/>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RESULTS</a:t>
            </a:r>
            <a:endParaRPr/>
          </a:p>
        </p:txBody>
      </p:sp>
      <p:sp>
        <p:nvSpPr>
          <p:cNvPr id="242" name="Google Shape;242;p64"/>
          <p:cNvSpPr txBox="1">
            <a:spLocks noGrp="1"/>
          </p:cNvSpPr>
          <p:nvPr>
            <p:ph type="body" idx="4"/>
          </p:nvPr>
        </p:nvSpPr>
        <p:spPr>
          <a:xfrm>
            <a:off x="878815" y="5143210"/>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se Study Complete 3">
  <p:cSld name="Case Study Complete 3">
    <p:spTree>
      <p:nvGrpSpPr>
        <p:cNvPr id="1" name="Shape 243"/>
        <p:cNvGrpSpPr/>
        <p:nvPr/>
      </p:nvGrpSpPr>
      <p:grpSpPr>
        <a:xfrm>
          <a:off x="0" y="0"/>
          <a:ext cx="0" cy="0"/>
          <a:chOff x="0" y="0"/>
          <a:chExt cx="0" cy="0"/>
        </a:xfrm>
      </p:grpSpPr>
      <p:sp>
        <p:nvSpPr>
          <p:cNvPr id="244" name="Google Shape;244;p65"/>
          <p:cNvSpPr>
            <a:spLocks noGrp="1"/>
          </p:cNvSpPr>
          <p:nvPr>
            <p:ph type="pic" idx="2"/>
          </p:nvPr>
        </p:nvSpPr>
        <p:spPr>
          <a:xfrm>
            <a:off x="6095999" y="3440576"/>
            <a:ext cx="6096004" cy="3417425"/>
          </a:xfrm>
          <a:prstGeom prst="rect">
            <a:avLst/>
          </a:prstGeom>
          <a:solidFill>
            <a:schemeClr val="accent5"/>
          </a:solidFill>
          <a:ln>
            <a:noFill/>
          </a:ln>
        </p:spPr>
      </p:sp>
      <p:sp>
        <p:nvSpPr>
          <p:cNvPr id="245" name="Google Shape;245;p65"/>
          <p:cNvSpPr>
            <a:spLocks noGrp="1"/>
          </p:cNvSpPr>
          <p:nvPr>
            <p:ph type="pic" idx="3"/>
          </p:nvPr>
        </p:nvSpPr>
        <p:spPr>
          <a:xfrm>
            <a:off x="6095999" y="1"/>
            <a:ext cx="6096004" cy="3417424"/>
          </a:xfrm>
          <a:prstGeom prst="rect">
            <a:avLst/>
          </a:prstGeom>
          <a:solidFill>
            <a:schemeClr val="accent5"/>
          </a:solidFill>
          <a:ln>
            <a:noFill/>
          </a:ln>
        </p:spPr>
      </p:sp>
      <p:sp>
        <p:nvSpPr>
          <p:cNvPr id="246" name="Google Shape;246;p65"/>
          <p:cNvSpPr txBox="1">
            <a:spLocks noGrp="1"/>
          </p:cNvSpPr>
          <p:nvPr>
            <p:ph type="title"/>
          </p:nvPr>
        </p:nvSpPr>
        <p:spPr>
          <a:xfrm>
            <a:off x="457202" y="449551"/>
            <a:ext cx="5318430" cy="1081002"/>
          </a:xfrm>
          <a:prstGeom prst="rect">
            <a:avLst/>
          </a:prstGeom>
          <a:noFill/>
          <a:ln>
            <a:noFill/>
          </a:ln>
        </p:spPr>
        <p:txBody>
          <a:bodyPr spcFirstLastPara="1" wrap="square" lIns="0" tIns="91425" rIns="91425"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65"/>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5"/>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9" name="Google Shape;249;p65"/>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65"/>
          <p:cNvSpPr txBox="1"/>
          <p:nvPr/>
        </p:nvSpPr>
        <p:spPr>
          <a:xfrm>
            <a:off x="878819" y="1862730"/>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CHALLENGE</a:t>
            </a:r>
            <a:endParaRPr/>
          </a:p>
        </p:txBody>
      </p:sp>
      <p:sp>
        <p:nvSpPr>
          <p:cNvPr id="251" name="Google Shape;251;p65"/>
          <p:cNvSpPr txBox="1">
            <a:spLocks noGrp="1"/>
          </p:cNvSpPr>
          <p:nvPr>
            <p:ph type="body" idx="1"/>
          </p:nvPr>
        </p:nvSpPr>
        <p:spPr>
          <a:xfrm>
            <a:off x="878819" y="2165995"/>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5"/>
          <p:cNvSpPr/>
          <p:nvPr/>
        </p:nvSpPr>
        <p:spPr>
          <a:xfrm>
            <a:off x="475488" y="1892763"/>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53" name="Google Shape;253;p65"/>
          <p:cNvSpPr/>
          <p:nvPr/>
        </p:nvSpPr>
        <p:spPr>
          <a:xfrm>
            <a:off x="457200" y="4850061"/>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54" name="Google Shape;254;p65"/>
          <p:cNvSpPr/>
          <p:nvPr/>
        </p:nvSpPr>
        <p:spPr>
          <a:xfrm rot="5400000">
            <a:off x="474665" y="3360725"/>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55" name="Google Shape;255;p65"/>
          <p:cNvSpPr/>
          <p:nvPr/>
        </p:nvSpPr>
        <p:spPr>
          <a:xfrm>
            <a:off x="12378024" y="1"/>
            <a:ext cx="2134156" cy="2720681"/>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256" name="Google Shape;256;p65"/>
          <p:cNvSpPr txBox="1"/>
          <p:nvPr/>
        </p:nvSpPr>
        <p:spPr>
          <a:xfrm>
            <a:off x="878817" y="3355521"/>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SOLUTION</a:t>
            </a:r>
            <a:endParaRPr/>
          </a:p>
        </p:txBody>
      </p:sp>
      <p:sp>
        <p:nvSpPr>
          <p:cNvPr id="257" name="Google Shape;257;p65"/>
          <p:cNvSpPr txBox="1">
            <a:spLocks noGrp="1"/>
          </p:cNvSpPr>
          <p:nvPr>
            <p:ph type="body" idx="4"/>
          </p:nvPr>
        </p:nvSpPr>
        <p:spPr>
          <a:xfrm>
            <a:off x="878817" y="3658786"/>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65"/>
          <p:cNvSpPr txBox="1"/>
          <p:nvPr/>
        </p:nvSpPr>
        <p:spPr>
          <a:xfrm>
            <a:off x="878815" y="4840082"/>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2"/>
                </a:solidFill>
                <a:latin typeface="Avenir"/>
                <a:ea typeface="Avenir"/>
                <a:cs typeface="Avenir"/>
                <a:sym typeface="Avenir"/>
              </a:rPr>
              <a:t>RESULTS</a:t>
            </a:r>
            <a:endParaRPr/>
          </a:p>
        </p:txBody>
      </p:sp>
      <p:sp>
        <p:nvSpPr>
          <p:cNvPr id="259" name="Google Shape;259;p65"/>
          <p:cNvSpPr txBox="1">
            <a:spLocks noGrp="1"/>
          </p:cNvSpPr>
          <p:nvPr>
            <p:ph type="body" idx="5"/>
          </p:nvPr>
        </p:nvSpPr>
        <p:spPr>
          <a:xfrm>
            <a:off x="878815" y="5143210"/>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se Study Intro 1">
  <p:cSld name="Case Study Intro 1">
    <p:spTree>
      <p:nvGrpSpPr>
        <p:cNvPr id="1" name="Shape 260"/>
        <p:cNvGrpSpPr/>
        <p:nvPr/>
      </p:nvGrpSpPr>
      <p:grpSpPr>
        <a:xfrm>
          <a:off x="0" y="0"/>
          <a:ext cx="0" cy="0"/>
          <a:chOff x="0" y="0"/>
          <a:chExt cx="0" cy="0"/>
        </a:xfrm>
      </p:grpSpPr>
      <p:sp>
        <p:nvSpPr>
          <p:cNvPr id="261" name="Google Shape;261;p66"/>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66"/>
          <p:cNvSpPr>
            <a:spLocks noGrp="1"/>
          </p:cNvSpPr>
          <p:nvPr>
            <p:ph type="pic" idx="2"/>
          </p:nvPr>
        </p:nvSpPr>
        <p:spPr>
          <a:xfrm>
            <a:off x="4012658" y="0"/>
            <a:ext cx="8179345" cy="6858000"/>
          </a:xfrm>
          <a:prstGeom prst="rect">
            <a:avLst/>
          </a:prstGeom>
          <a:solidFill>
            <a:schemeClr val="accent5"/>
          </a:solidFill>
          <a:ln>
            <a:noFill/>
          </a:ln>
        </p:spPr>
      </p:sp>
      <p:sp>
        <p:nvSpPr>
          <p:cNvPr id="263" name="Google Shape;263;p66"/>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6"/>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5" name="Google Shape;265;p66"/>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66"/>
          <p:cNvSpPr/>
          <p:nvPr/>
        </p:nvSpPr>
        <p:spPr>
          <a:xfrm>
            <a:off x="12378024" y="1"/>
            <a:ext cx="2134156" cy="1694759"/>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S &amp; DIVIDERS">
  <p:cSld name="TITLES &amp; DIVIDERS">
    <p:spTree>
      <p:nvGrpSpPr>
        <p:cNvPr id="1" name="Shape 28"/>
        <p:cNvGrpSpPr/>
        <p:nvPr/>
      </p:nvGrpSpPr>
      <p:grpSpPr>
        <a:xfrm>
          <a:off x="0" y="0"/>
          <a:ext cx="0" cy="0"/>
          <a:chOff x="0" y="0"/>
          <a:chExt cx="0" cy="0"/>
        </a:xfrm>
      </p:grpSpPr>
      <p:sp>
        <p:nvSpPr>
          <p:cNvPr id="29" name="Google Shape;29;p40"/>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TITLES &amp; </a:t>
            </a:r>
            <a:br>
              <a:rPr lang="en-US" sz="7198" b="0" i="0">
                <a:solidFill>
                  <a:schemeClr val="accent1"/>
                </a:solidFill>
                <a:latin typeface="Avenir"/>
                <a:ea typeface="Avenir"/>
                <a:cs typeface="Avenir"/>
                <a:sym typeface="Avenir"/>
              </a:rPr>
            </a:br>
            <a:r>
              <a:rPr lang="en-US" sz="7198" b="0" i="0">
                <a:solidFill>
                  <a:schemeClr val="accent1"/>
                </a:solidFill>
                <a:latin typeface="Avenir"/>
                <a:ea typeface="Avenir"/>
                <a:cs typeface="Avenir"/>
                <a:sym typeface="Avenir"/>
              </a:rPr>
              <a:t>DIVIDERS</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se Study Intro 1 Alt (2 Images)">
  <p:cSld name="Case Study Intro 1 Alt (2 Images)">
    <p:spTree>
      <p:nvGrpSpPr>
        <p:cNvPr id="1" name="Shape 267"/>
        <p:cNvGrpSpPr/>
        <p:nvPr/>
      </p:nvGrpSpPr>
      <p:grpSpPr>
        <a:xfrm>
          <a:off x="0" y="0"/>
          <a:ext cx="0" cy="0"/>
          <a:chOff x="0" y="0"/>
          <a:chExt cx="0" cy="0"/>
        </a:xfrm>
      </p:grpSpPr>
      <p:sp>
        <p:nvSpPr>
          <p:cNvPr id="268" name="Google Shape;268;p67"/>
          <p:cNvSpPr>
            <a:spLocks noGrp="1"/>
          </p:cNvSpPr>
          <p:nvPr>
            <p:ph type="pic" idx="2"/>
          </p:nvPr>
        </p:nvSpPr>
        <p:spPr>
          <a:xfrm>
            <a:off x="4012658" y="3440576"/>
            <a:ext cx="8179345" cy="3417425"/>
          </a:xfrm>
          <a:prstGeom prst="rect">
            <a:avLst/>
          </a:prstGeom>
          <a:solidFill>
            <a:schemeClr val="accent5"/>
          </a:solidFill>
          <a:ln>
            <a:noFill/>
          </a:ln>
        </p:spPr>
      </p:sp>
      <p:sp>
        <p:nvSpPr>
          <p:cNvPr id="269" name="Google Shape;269;p67"/>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67"/>
          <p:cNvSpPr>
            <a:spLocks noGrp="1"/>
          </p:cNvSpPr>
          <p:nvPr>
            <p:ph type="pic" idx="3"/>
          </p:nvPr>
        </p:nvSpPr>
        <p:spPr>
          <a:xfrm>
            <a:off x="4012658" y="1"/>
            <a:ext cx="8179345" cy="3417424"/>
          </a:xfrm>
          <a:prstGeom prst="rect">
            <a:avLst/>
          </a:prstGeom>
          <a:solidFill>
            <a:schemeClr val="accent5"/>
          </a:solidFill>
          <a:ln>
            <a:noFill/>
          </a:ln>
        </p:spPr>
      </p:sp>
      <p:sp>
        <p:nvSpPr>
          <p:cNvPr id="271" name="Google Shape;271;p67"/>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67"/>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67"/>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p:nvPr/>
        </p:nvSpPr>
        <p:spPr>
          <a:xfrm>
            <a:off x="12378024" y="1"/>
            <a:ext cx="2134156" cy="1694759"/>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se Study Intro 2">
  <p:cSld name="Case Study Intro 2">
    <p:spTree>
      <p:nvGrpSpPr>
        <p:cNvPr id="1" name="Shape 275"/>
        <p:cNvGrpSpPr/>
        <p:nvPr/>
      </p:nvGrpSpPr>
      <p:grpSpPr>
        <a:xfrm>
          <a:off x="0" y="0"/>
          <a:ext cx="0" cy="0"/>
          <a:chOff x="0" y="0"/>
          <a:chExt cx="0" cy="0"/>
        </a:xfrm>
      </p:grpSpPr>
      <p:sp>
        <p:nvSpPr>
          <p:cNvPr id="276" name="Google Shape;276;p68"/>
          <p:cNvSpPr>
            <a:spLocks noGrp="1"/>
          </p:cNvSpPr>
          <p:nvPr>
            <p:ph type="pic" idx="2"/>
          </p:nvPr>
        </p:nvSpPr>
        <p:spPr>
          <a:xfrm>
            <a:off x="4012658" y="0"/>
            <a:ext cx="8179345" cy="6858000"/>
          </a:xfrm>
          <a:prstGeom prst="rect">
            <a:avLst/>
          </a:prstGeom>
          <a:solidFill>
            <a:schemeClr val="accent5"/>
          </a:solidFill>
          <a:ln>
            <a:noFill/>
          </a:ln>
        </p:spPr>
      </p:sp>
      <p:sp>
        <p:nvSpPr>
          <p:cNvPr id="277" name="Google Shape;277;p68"/>
          <p:cNvSpPr/>
          <p:nvPr/>
        </p:nvSpPr>
        <p:spPr>
          <a:xfrm>
            <a:off x="0" y="0"/>
            <a:ext cx="4012658" cy="6858000"/>
          </a:xfrm>
          <a:custGeom>
            <a:avLst/>
            <a:gdLst/>
            <a:ahLst/>
            <a:cxnLst/>
            <a:rect l="l" t="t" r="r" b="b"/>
            <a:pathLst>
              <a:path w="4011613" h="6858000" extrusionOk="0">
                <a:moveTo>
                  <a:pt x="0" y="0"/>
                </a:moveTo>
                <a:lnTo>
                  <a:pt x="4011613" y="0"/>
                </a:lnTo>
                <a:lnTo>
                  <a:pt x="4011613" y="4090"/>
                </a:lnTo>
                <a:lnTo>
                  <a:pt x="3885187" y="893"/>
                </a:lnTo>
                <a:cubicBezTo>
                  <a:pt x="1991896" y="893"/>
                  <a:pt x="457080" y="1535709"/>
                  <a:pt x="457080" y="3429000"/>
                </a:cubicBezTo>
                <a:cubicBezTo>
                  <a:pt x="457080" y="5322291"/>
                  <a:pt x="1991896" y="6857107"/>
                  <a:pt x="3885187" y="6857107"/>
                </a:cubicBezTo>
                <a:lnTo>
                  <a:pt x="4011613" y="6853911"/>
                </a:lnTo>
                <a:lnTo>
                  <a:pt x="4011613" y="6858000"/>
                </a:lnTo>
                <a:lnTo>
                  <a:pt x="0" y="685800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Avenir"/>
              <a:ea typeface="Avenir"/>
              <a:cs typeface="Avenir"/>
              <a:sym typeface="Avenir"/>
            </a:endParaRPr>
          </a:p>
        </p:txBody>
      </p:sp>
      <p:sp>
        <p:nvSpPr>
          <p:cNvPr id="278" name="Google Shape;278;p68"/>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68"/>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p68"/>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81" name="Google Shape;281;p68"/>
          <p:cNvCxnSpPr/>
          <p:nvPr/>
        </p:nvCxnSpPr>
        <p:spPr>
          <a:xfrm>
            <a:off x="2928943" y="2190293"/>
            <a:ext cx="410387" cy="0"/>
          </a:xfrm>
          <a:prstGeom prst="straightConnector1">
            <a:avLst/>
          </a:prstGeom>
          <a:noFill/>
          <a:ln w="34925" cap="sq" cmpd="sng">
            <a:solidFill>
              <a:schemeClr val="dk1"/>
            </a:solidFill>
            <a:prstDash val="solid"/>
            <a:miter lim="800000"/>
            <a:headEnd type="none" w="sm" len="sm"/>
            <a:tailEnd type="none" w="sm" len="sm"/>
          </a:ln>
        </p:spPr>
      </p:cxnSp>
      <p:sp>
        <p:nvSpPr>
          <p:cNvPr id="282" name="Google Shape;282;p68"/>
          <p:cNvSpPr txBox="1">
            <a:spLocks noGrp="1"/>
          </p:cNvSpPr>
          <p:nvPr>
            <p:ph type="title"/>
          </p:nvPr>
        </p:nvSpPr>
        <p:spPr>
          <a:xfrm>
            <a:off x="2887829" y="2264540"/>
            <a:ext cx="2250743"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4000"/>
              <a:buFont typeface="Avenir"/>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68"/>
          <p:cNvSpPr/>
          <p:nvPr/>
        </p:nvSpPr>
        <p:spPr>
          <a:xfrm>
            <a:off x="12378024" y="1"/>
            <a:ext cx="2134156" cy="1694759"/>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ase Study Intro 3">
  <p:cSld name="Case Study Intro 3">
    <p:spTree>
      <p:nvGrpSpPr>
        <p:cNvPr id="1" name="Shape 284"/>
        <p:cNvGrpSpPr/>
        <p:nvPr/>
      </p:nvGrpSpPr>
      <p:grpSpPr>
        <a:xfrm>
          <a:off x="0" y="0"/>
          <a:ext cx="0" cy="0"/>
          <a:chOff x="0" y="0"/>
          <a:chExt cx="0" cy="0"/>
        </a:xfrm>
      </p:grpSpPr>
      <p:sp>
        <p:nvSpPr>
          <p:cNvPr id="285" name="Google Shape;285;p69"/>
          <p:cNvSpPr>
            <a:spLocks noGrp="1"/>
          </p:cNvSpPr>
          <p:nvPr>
            <p:ph type="pic" idx="2"/>
          </p:nvPr>
        </p:nvSpPr>
        <p:spPr>
          <a:xfrm>
            <a:off x="4012658" y="0"/>
            <a:ext cx="8179345" cy="6858000"/>
          </a:xfrm>
          <a:prstGeom prst="rect">
            <a:avLst/>
          </a:prstGeom>
          <a:solidFill>
            <a:schemeClr val="accent5"/>
          </a:solidFill>
          <a:ln>
            <a:noFill/>
          </a:ln>
        </p:spPr>
      </p:sp>
      <p:sp>
        <p:nvSpPr>
          <p:cNvPr id="286" name="Google Shape;286;p69"/>
          <p:cNvSpPr/>
          <p:nvPr/>
        </p:nvSpPr>
        <p:spPr>
          <a:xfrm>
            <a:off x="457199" y="893"/>
            <a:ext cx="6858000" cy="685621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287" name="Google Shape;287;p69"/>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9"/>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9" name="Google Shape;289;p69"/>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90" name="Google Shape;290;p69"/>
          <p:cNvCxnSpPr/>
          <p:nvPr/>
        </p:nvCxnSpPr>
        <p:spPr>
          <a:xfrm>
            <a:off x="2928943" y="2190293"/>
            <a:ext cx="410387" cy="0"/>
          </a:xfrm>
          <a:prstGeom prst="straightConnector1">
            <a:avLst/>
          </a:prstGeom>
          <a:noFill/>
          <a:ln w="34925" cap="sq" cmpd="sng">
            <a:solidFill>
              <a:schemeClr val="lt1"/>
            </a:solidFill>
            <a:prstDash val="solid"/>
            <a:miter lim="800000"/>
            <a:headEnd type="none" w="sm" len="sm"/>
            <a:tailEnd type="none" w="sm" len="sm"/>
          </a:ln>
        </p:spPr>
      </p:cxnSp>
      <p:sp>
        <p:nvSpPr>
          <p:cNvPr id="291" name="Google Shape;291;p69"/>
          <p:cNvSpPr txBox="1">
            <a:spLocks noGrp="1"/>
          </p:cNvSpPr>
          <p:nvPr>
            <p:ph type="title"/>
          </p:nvPr>
        </p:nvSpPr>
        <p:spPr>
          <a:xfrm>
            <a:off x="2887829" y="2264540"/>
            <a:ext cx="2250743"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40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69"/>
          <p:cNvSpPr/>
          <p:nvPr/>
        </p:nvSpPr>
        <p:spPr>
          <a:xfrm>
            <a:off x="12378024" y="1"/>
            <a:ext cx="2134156" cy="1694759"/>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white.</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ase Study Intro (Custom Color)">
  <p:cSld name="Case Study Intro (Custom Color)">
    <p:spTree>
      <p:nvGrpSpPr>
        <p:cNvPr id="1" name="Shape 293"/>
        <p:cNvGrpSpPr/>
        <p:nvPr/>
      </p:nvGrpSpPr>
      <p:grpSpPr>
        <a:xfrm>
          <a:off x="0" y="0"/>
          <a:ext cx="0" cy="0"/>
          <a:chOff x="0" y="0"/>
          <a:chExt cx="0" cy="0"/>
        </a:xfrm>
      </p:grpSpPr>
      <p:sp>
        <p:nvSpPr>
          <p:cNvPr id="294" name="Google Shape;294;p70"/>
          <p:cNvSpPr>
            <a:spLocks noGrp="1"/>
          </p:cNvSpPr>
          <p:nvPr>
            <p:ph type="pic" idx="2"/>
          </p:nvPr>
        </p:nvSpPr>
        <p:spPr>
          <a:xfrm>
            <a:off x="4012658" y="0"/>
            <a:ext cx="8179345" cy="6858000"/>
          </a:xfrm>
          <a:prstGeom prst="rect">
            <a:avLst/>
          </a:prstGeom>
          <a:solidFill>
            <a:schemeClr val="accent5"/>
          </a:solidFill>
          <a:ln>
            <a:noFill/>
          </a:ln>
        </p:spPr>
      </p:sp>
      <p:sp>
        <p:nvSpPr>
          <p:cNvPr id="295" name="Google Shape;295;p70"/>
          <p:cNvSpPr/>
          <p:nvPr/>
        </p:nvSpPr>
        <p:spPr>
          <a:xfrm>
            <a:off x="0" y="0"/>
            <a:ext cx="4012658" cy="6858000"/>
          </a:xfrm>
          <a:custGeom>
            <a:avLst/>
            <a:gdLst/>
            <a:ahLst/>
            <a:cxnLst/>
            <a:rect l="l" t="t" r="r" b="b"/>
            <a:pathLst>
              <a:path w="4011613" h="6858000" extrusionOk="0">
                <a:moveTo>
                  <a:pt x="0" y="0"/>
                </a:moveTo>
                <a:lnTo>
                  <a:pt x="4011613" y="0"/>
                </a:lnTo>
                <a:lnTo>
                  <a:pt x="4011613" y="4090"/>
                </a:lnTo>
                <a:lnTo>
                  <a:pt x="3885187" y="893"/>
                </a:lnTo>
                <a:cubicBezTo>
                  <a:pt x="1991896" y="893"/>
                  <a:pt x="457080" y="1535709"/>
                  <a:pt x="457080" y="3429000"/>
                </a:cubicBezTo>
                <a:cubicBezTo>
                  <a:pt x="457080" y="5322291"/>
                  <a:pt x="1991896" y="6857107"/>
                  <a:pt x="3885187" y="6857107"/>
                </a:cubicBezTo>
                <a:lnTo>
                  <a:pt x="4011613" y="6853911"/>
                </a:lnTo>
                <a:lnTo>
                  <a:pt x="4011613" y="6858000"/>
                </a:lnTo>
                <a:lnTo>
                  <a:pt x="0" y="6858000"/>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Avenir"/>
              <a:ea typeface="Avenir"/>
              <a:cs typeface="Avenir"/>
              <a:sym typeface="Avenir"/>
            </a:endParaRPr>
          </a:p>
        </p:txBody>
      </p:sp>
      <p:sp>
        <p:nvSpPr>
          <p:cNvPr id="296" name="Google Shape;296;p70"/>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70"/>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8" name="Google Shape;298;p70"/>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99" name="Google Shape;299;p70"/>
          <p:cNvCxnSpPr/>
          <p:nvPr/>
        </p:nvCxnSpPr>
        <p:spPr>
          <a:xfrm>
            <a:off x="2928943" y="2190293"/>
            <a:ext cx="410387" cy="0"/>
          </a:xfrm>
          <a:prstGeom prst="straightConnector1">
            <a:avLst/>
          </a:prstGeom>
          <a:noFill/>
          <a:ln w="34925" cap="sq" cmpd="sng">
            <a:solidFill>
              <a:schemeClr val="dk1"/>
            </a:solidFill>
            <a:prstDash val="solid"/>
            <a:miter lim="800000"/>
            <a:headEnd type="none" w="sm" len="sm"/>
            <a:tailEnd type="none" w="sm" len="sm"/>
          </a:ln>
        </p:spPr>
      </p:cxnSp>
      <p:sp>
        <p:nvSpPr>
          <p:cNvPr id="300" name="Google Shape;300;p70"/>
          <p:cNvSpPr txBox="1">
            <a:spLocks noGrp="1"/>
          </p:cNvSpPr>
          <p:nvPr>
            <p:ph type="title"/>
          </p:nvPr>
        </p:nvSpPr>
        <p:spPr>
          <a:xfrm>
            <a:off x="2887829" y="2264540"/>
            <a:ext cx="2250743"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4000"/>
              <a:buFont typeface="Avenir"/>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70"/>
          <p:cNvSpPr/>
          <p:nvPr/>
        </p:nvSpPr>
        <p:spPr>
          <a:xfrm>
            <a:off x="12378024" y="1"/>
            <a:ext cx="2134156" cy="2905347"/>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background and yellow text on this slide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 LAYOUTS">
  <p:cSld name="IMAGE LAYOUTS">
    <p:spTree>
      <p:nvGrpSpPr>
        <p:cNvPr id="1" name="Shape 302"/>
        <p:cNvGrpSpPr/>
        <p:nvPr/>
      </p:nvGrpSpPr>
      <p:grpSpPr>
        <a:xfrm>
          <a:off x="0" y="0"/>
          <a:ext cx="0" cy="0"/>
          <a:chOff x="0" y="0"/>
          <a:chExt cx="0" cy="0"/>
        </a:xfrm>
      </p:grpSpPr>
      <p:sp>
        <p:nvSpPr>
          <p:cNvPr id="303" name="Google Shape;303;p71"/>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IMAGE</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Video">
  <p:cSld name="Video">
    <p:spTree>
      <p:nvGrpSpPr>
        <p:cNvPr id="1" name="Shape 304"/>
        <p:cNvGrpSpPr/>
        <p:nvPr/>
      </p:nvGrpSpPr>
      <p:grpSpPr>
        <a:xfrm>
          <a:off x="0" y="0"/>
          <a:ext cx="0" cy="0"/>
          <a:chOff x="0" y="0"/>
          <a:chExt cx="0" cy="0"/>
        </a:xfrm>
      </p:grpSpPr>
      <p:sp>
        <p:nvSpPr>
          <p:cNvPr id="305" name="Google Shape;305;p72"/>
          <p:cNvSpPr>
            <a:spLocks noGrp="1"/>
          </p:cNvSpPr>
          <p:nvPr>
            <p:ph type="pic" idx="2"/>
          </p:nvPr>
        </p:nvSpPr>
        <p:spPr>
          <a:xfrm>
            <a:off x="1" y="0"/>
            <a:ext cx="12192000" cy="6858000"/>
          </a:xfrm>
          <a:prstGeom prst="rect">
            <a:avLst/>
          </a:prstGeom>
          <a:solidFill>
            <a:schemeClr val="accent5"/>
          </a:solidFill>
          <a:ln>
            <a:noFill/>
          </a:ln>
        </p:spPr>
      </p:sp>
      <p:sp>
        <p:nvSpPr>
          <p:cNvPr id="306" name="Google Shape;306;p72"/>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72"/>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72"/>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p72"/>
          <p:cNvSpPr>
            <a:spLocks noGrp="1"/>
          </p:cNvSpPr>
          <p:nvPr>
            <p:ph type="media" idx="3"/>
          </p:nvPr>
        </p:nvSpPr>
        <p:spPr>
          <a:xfrm>
            <a:off x="457201" y="457201"/>
            <a:ext cx="11277480" cy="5600701"/>
          </a:xfrm>
          <a:prstGeom prst="rect">
            <a:avLst/>
          </a:prstGeom>
          <a:solidFill>
            <a:schemeClr val="lt1"/>
          </a:solidFill>
          <a:ln>
            <a:noFill/>
          </a:ln>
        </p:spPr>
        <p:txBody>
          <a:bodyPr spcFirstLastPara="1" wrap="square" lIns="0" tIns="0" rIns="0" bIns="914400" anchor="ctr" anchorCtr="0">
            <a:noAutofit/>
          </a:bodyPr>
          <a:lstStyle>
            <a:lvl1pPr marR="0" lvl="0" algn="ctr"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R="0" lvl="1" algn="l" rtl="0">
              <a:lnSpc>
                <a:spcPct val="120000"/>
              </a:lnSpc>
              <a:spcBef>
                <a:spcPts val="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310" name="Google Shape;310;p72"/>
          <p:cNvSpPr/>
          <p:nvPr/>
        </p:nvSpPr>
        <p:spPr>
          <a:xfrm>
            <a:off x="12378024" y="1"/>
            <a:ext cx="2134156" cy="1325427"/>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Video can be set to play full-screen in the Playback tab, and frame can be cropped to an aspect ratio other than 16:9.</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 Image">
  <p:cSld name="1 Image">
    <p:spTree>
      <p:nvGrpSpPr>
        <p:cNvPr id="1" name="Shape 311"/>
        <p:cNvGrpSpPr/>
        <p:nvPr/>
      </p:nvGrpSpPr>
      <p:grpSpPr>
        <a:xfrm>
          <a:off x="0" y="0"/>
          <a:ext cx="0" cy="0"/>
          <a:chOff x="0" y="0"/>
          <a:chExt cx="0" cy="0"/>
        </a:xfrm>
      </p:grpSpPr>
      <p:sp>
        <p:nvSpPr>
          <p:cNvPr id="312" name="Google Shape;312;p73"/>
          <p:cNvSpPr>
            <a:spLocks noGrp="1"/>
          </p:cNvSpPr>
          <p:nvPr>
            <p:ph type="pic" idx="2"/>
          </p:nvPr>
        </p:nvSpPr>
        <p:spPr>
          <a:xfrm>
            <a:off x="1" y="0"/>
            <a:ext cx="12192000" cy="6858000"/>
          </a:xfrm>
          <a:prstGeom prst="rect">
            <a:avLst/>
          </a:prstGeom>
          <a:solidFill>
            <a:schemeClr val="accent5"/>
          </a:solidFill>
          <a:ln>
            <a:noFill/>
          </a:ln>
        </p:spPr>
      </p:sp>
      <p:sp>
        <p:nvSpPr>
          <p:cNvPr id="313" name="Google Shape;313;p73"/>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3"/>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3"/>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HART LAYOUTS">
  <p:cSld name="CHART LAYOUTS">
    <p:spTree>
      <p:nvGrpSpPr>
        <p:cNvPr id="1" name="Shape 316"/>
        <p:cNvGrpSpPr/>
        <p:nvPr/>
      </p:nvGrpSpPr>
      <p:grpSpPr>
        <a:xfrm>
          <a:off x="0" y="0"/>
          <a:ext cx="0" cy="0"/>
          <a:chOff x="0" y="0"/>
          <a:chExt cx="0" cy="0"/>
        </a:xfrm>
      </p:grpSpPr>
      <p:sp>
        <p:nvSpPr>
          <p:cNvPr id="317" name="Google Shape;317;p74"/>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CHART</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Chart">
  <p:cSld name="Title + Chart">
    <p:spTree>
      <p:nvGrpSpPr>
        <p:cNvPr id="1" name="Shape 318"/>
        <p:cNvGrpSpPr/>
        <p:nvPr/>
      </p:nvGrpSpPr>
      <p:grpSpPr>
        <a:xfrm>
          <a:off x="0" y="0"/>
          <a:ext cx="0" cy="0"/>
          <a:chOff x="0" y="0"/>
          <a:chExt cx="0" cy="0"/>
        </a:xfrm>
      </p:grpSpPr>
      <p:sp>
        <p:nvSpPr>
          <p:cNvPr id="319" name="Google Shape;319;p75"/>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75"/>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75"/>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75"/>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75"/>
          <p:cNvSpPr>
            <a:spLocks noGrp="1"/>
          </p:cNvSpPr>
          <p:nvPr>
            <p:ph type="chart" idx="2"/>
          </p:nvPr>
        </p:nvSpPr>
        <p:spPr>
          <a:xfrm>
            <a:off x="457320" y="1943100"/>
            <a:ext cx="11277362"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324" name="Google Shape;324;p75"/>
          <p:cNvSpPr/>
          <p:nvPr/>
        </p:nvSpPr>
        <p:spPr>
          <a:xfrm>
            <a:off x="12378024" y="0"/>
            <a:ext cx="2134156" cy="956096"/>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Chart Alt">
  <p:cSld name="Title + Chart Alt">
    <p:spTree>
      <p:nvGrpSpPr>
        <p:cNvPr id="1" name="Shape 325"/>
        <p:cNvGrpSpPr/>
        <p:nvPr/>
      </p:nvGrpSpPr>
      <p:grpSpPr>
        <a:xfrm>
          <a:off x="0" y="0"/>
          <a:ext cx="0" cy="0"/>
          <a:chOff x="0" y="0"/>
          <a:chExt cx="0" cy="0"/>
        </a:xfrm>
      </p:grpSpPr>
      <p:sp>
        <p:nvSpPr>
          <p:cNvPr id="326" name="Google Shape;326;p76"/>
          <p:cNvSpPr txBox="1">
            <a:spLocks noGrp="1"/>
          </p:cNvSpPr>
          <p:nvPr>
            <p:ph type="title"/>
          </p:nvPr>
        </p:nvSpPr>
        <p:spPr>
          <a:xfrm>
            <a:off x="457200" y="449551"/>
            <a:ext cx="3091477"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6"/>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6"/>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6"/>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0" name="Google Shape;330;p76"/>
          <p:cNvSpPr>
            <a:spLocks noGrp="1"/>
          </p:cNvSpPr>
          <p:nvPr>
            <p:ph type="chart" idx="2"/>
          </p:nvPr>
        </p:nvSpPr>
        <p:spPr>
          <a:xfrm>
            <a:off x="4012658" y="457200"/>
            <a:ext cx="7722023" cy="56007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331" name="Google Shape;331;p76"/>
          <p:cNvSpPr/>
          <p:nvPr/>
        </p:nvSpPr>
        <p:spPr>
          <a:xfrm>
            <a:off x="12378024" y="0"/>
            <a:ext cx="2134156" cy="956096"/>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
        <p:nvSpPr>
          <p:cNvPr id="332" name="Google Shape;332;p76"/>
          <p:cNvSpPr txBox="1">
            <a:spLocks noGrp="1"/>
          </p:cNvSpPr>
          <p:nvPr>
            <p:ph type="body" idx="1"/>
          </p:nvPr>
        </p:nvSpPr>
        <p:spPr>
          <a:xfrm>
            <a:off x="457201" y="2592512"/>
            <a:ext cx="3091477" cy="2542140"/>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0"/>
        <p:cNvGrpSpPr/>
        <p:nvPr/>
      </p:nvGrpSpPr>
      <p:grpSpPr>
        <a:xfrm>
          <a:off x="0" y="0"/>
          <a:ext cx="0" cy="0"/>
          <a:chOff x="0" y="0"/>
          <a:chExt cx="0" cy="0"/>
        </a:xfrm>
      </p:grpSpPr>
      <p:sp>
        <p:nvSpPr>
          <p:cNvPr id="31" name="Google Shape;31;p41"/>
          <p:cNvSpPr/>
          <p:nvPr/>
        </p:nvSpPr>
        <p:spPr>
          <a:xfrm>
            <a:off x="0" y="759515"/>
            <a:ext cx="4012659" cy="5338968"/>
          </a:xfrm>
          <a:custGeom>
            <a:avLst/>
            <a:gdLst/>
            <a:ahLst/>
            <a:cxnLst/>
            <a:rect l="l" t="t" r="r" b="b"/>
            <a:pathLst>
              <a:path w="4011614" h="5338968" extrusionOk="0">
                <a:moveTo>
                  <a:pt x="1342130" y="0"/>
                </a:moveTo>
                <a:cubicBezTo>
                  <a:pt x="2816445" y="0"/>
                  <a:pt x="4011614" y="1195169"/>
                  <a:pt x="4011614" y="2669484"/>
                </a:cubicBezTo>
                <a:cubicBezTo>
                  <a:pt x="4011614" y="4143799"/>
                  <a:pt x="2816445" y="5338968"/>
                  <a:pt x="1342130" y="5338968"/>
                </a:cubicBezTo>
                <a:cubicBezTo>
                  <a:pt x="881407" y="5338968"/>
                  <a:pt x="447944" y="5222253"/>
                  <a:pt x="69696" y="5016776"/>
                </a:cubicBezTo>
                <a:lnTo>
                  <a:pt x="0" y="4974435"/>
                </a:lnTo>
                <a:lnTo>
                  <a:pt x="0" y="364534"/>
                </a:lnTo>
                <a:lnTo>
                  <a:pt x="69696" y="322192"/>
                </a:lnTo>
                <a:cubicBezTo>
                  <a:pt x="447944" y="116716"/>
                  <a:pt x="881407" y="0"/>
                  <a:pt x="13421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32" name="Google Shape;32;p41"/>
          <p:cNvSpPr txBox="1">
            <a:spLocks noGrp="1"/>
          </p:cNvSpPr>
          <p:nvPr>
            <p:ph type="title"/>
          </p:nvPr>
        </p:nvSpPr>
        <p:spPr>
          <a:xfrm>
            <a:off x="67311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dk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67311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rgbClr val="888888"/>
                </a:solidFill>
              </a:defRPr>
            </a:lvl2pPr>
            <a:lvl3pPr marL="1371600" lvl="2" indent="-228600" algn="l">
              <a:lnSpc>
                <a:spcPct val="120000"/>
              </a:lnSpc>
              <a:spcBef>
                <a:spcPts val="1200"/>
              </a:spcBef>
              <a:spcAft>
                <a:spcPts val="0"/>
              </a:spcAft>
              <a:buSzPts val="1260"/>
              <a:buNone/>
              <a:defRPr sz="1800">
                <a:solidFill>
                  <a:srgbClr val="888888"/>
                </a:solidFill>
              </a:defRPr>
            </a:lvl3pPr>
            <a:lvl4pPr marL="1828800" lvl="3" indent="-228600" algn="l">
              <a:lnSpc>
                <a:spcPct val="120000"/>
              </a:lnSpc>
              <a:spcBef>
                <a:spcPts val="1200"/>
              </a:spcBef>
              <a:spcAft>
                <a:spcPts val="0"/>
              </a:spcAft>
              <a:buSzPts val="1760"/>
              <a:buNone/>
              <a:defRPr sz="1600">
                <a:solidFill>
                  <a:srgbClr val="888888"/>
                </a:solidFill>
              </a:defRPr>
            </a:lvl4pPr>
            <a:lvl5pPr marL="2286000" lvl="4" indent="-228600" algn="l">
              <a:lnSpc>
                <a:spcPct val="120000"/>
              </a:lnSpc>
              <a:spcBef>
                <a:spcPts val="1200"/>
              </a:spcBef>
              <a:spcAft>
                <a:spcPts val="0"/>
              </a:spcAft>
              <a:buSzPts val="2000"/>
              <a:buNone/>
              <a:defRPr sz="1600">
                <a:solidFill>
                  <a:srgbClr val="888888"/>
                </a:solidFill>
              </a:defRPr>
            </a:lvl5pPr>
            <a:lvl6pPr marL="2743200" lvl="5" indent="-228600" algn="l">
              <a:lnSpc>
                <a:spcPct val="90000"/>
              </a:lnSpc>
              <a:spcBef>
                <a:spcPts val="12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2 Charts">
  <p:cSld name="Title + 2 Charts">
    <p:spTree>
      <p:nvGrpSpPr>
        <p:cNvPr id="1" name="Shape 333"/>
        <p:cNvGrpSpPr/>
        <p:nvPr/>
      </p:nvGrpSpPr>
      <p:grpSpPr>
        <a:xfrm>
          <a:off x="0" y="0"/>
          <a:ext cx="0" cy="0"/>
          <a:chOff x="0" y="0"/>
          <a:chExt cx="0" cy="0"/>
        </a:xfrm>
      </p:grpSpPr>
      <p:sp>
        <p:nvSpPr>
          <p:cNvPr id="334" name="Google Shape;334;p77"/>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77"/>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7"/>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77"/>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8" name="Google Shape;338;p77"/>
          <p:cNvSpPr>
            <a:spLocks noGrp="1"/>
          </p:cNvSpPr>
          <p:nvPr>
            <p:ph type="chart" idx="2"/>
          </p:nvPr>
        </p:nvSpPr>
        <p:spPr>
          <a:xfrm>
            <a:off x="457200" y="1943100"/>
            <a:ext cx="525917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339" name="Google Shape;339;p77"/>
          <p:cNvSpPr>
            <a:spLocks noGrp="1"/>
          </p:cNvSpPr>
          <p:nvPr>
            <p:ph type="chart" idx="3"/>
          </p:nvPr>
        </p:nvSpPr>
        <p:spPr>
          <a:xfrm>
            <a:off x="6475631" y="1943100"/>
            <a:ext cx="525917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R="0" lvl="5"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340" name="Google Shape;340;p77"/>
          <p:cNvSpPr/>
          <p:nvPr/>
        </p:nvSpPr>
        <p:spPr>
          <a:xfrm>
            <a:off x="12378024" y="0"/>
            <a:ext cx="2134156" cy="956096"/>
          </a:xfrm>
          <a:prstGeom prst="rect">
            <a:avLst/>
          </a:prstGeom>
          <a:solidFill>
            <a:srgbClr val="919191"/>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PRINT LAYOUTS">
  <p:cSld name="1_PRINT LAYOUTS">
    <p:spTree>
      <p:nvGrpSpPr>
        <p:cNvPr id="1" name="Shape 341"/>
        <p:cNvGrpSpPr/>
        <p:nvPr/>
      </p:nvGrpSpPr>
      <p:grpSpPr>
        <a:xfrm>
          <a:off x="0" y="0"/>
          <a:ext cx="0" cy="0"/>
          <a:chOff x="0" y="0"/>
          <a:chExt cx="0" cy="0"/>
        </a:xfrm>
      </p:grpSpPr>
      <p:sp>
        <p:nvSpPr>
          <p:cNvPr id="342" name="Google Shape;342;p78"/>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PRINT</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rint Layout 1">
  <p:cSld name="Print Layout 1">
    <p:spTree>
      <p:nvGrpSpPr>
        <p:cNvPr id="1" name="Shape 343"/>
        <p:cNvGrpSpPr/>
        <p:nvPr/>
      </p:nvGrpSpPr>
      <p:grpSpPr>
        <a:xfrm>
          <a:off x="0" y="0"/>
          <a:ext cx="0" cy="0"/>
          <a:chOff x="0" y="0"/>
          <a:chExt cx="0" cy="0"/>
        </a:xfrm>
      </p:grpSpPr>
      <p:sp>
        <p:nvSpPr>
          <p:cNvPr id="344" name="Google Shape;344;p79"/>
          <p:cNvSpPr txBox="1">
            <a:spLocks noGrp="1"/>
          </p:cNvSpPr>
          <p:nvPr>
            <p:ph type="title"/>
          </p:nvPr>
        </p:nvSpPr>
        <p:spPr>
          <a:xfrm>
            <a:off x="457201" y="449552"/>
            <a:ext cx="11277600" cy="720197"/>
          </a:xfrm>
          <a:prstGeom prst="rect">
            <a:avLst/>
          </a:prstGeom>
          <a:noFill/>
          <a:ln>
            <a:noFill/>
          </a:ln>
        </p:spPr>
        <p:txBody>
          <a:bodyPr spcFirstLastPara="1" wrap="square" lIns="0" tIns="91425" rIns="0" bIns="0" anchor="t" anchorCtr="0">
            <a:spAutoFit/>
          </a:bodyPr>
          <a:lstStyle>
            <a:lvl1pPr lvl="0" algn="l">
              <a:lnSpc>
                <a:spcPct val="85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79"/>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79"/>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79"/>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p79"/>
          <p:cNvSpPr txBox="1">
            <a:spLocks noGrp="1"/>
          </p:cNvSpPr>
          <p:nvPr>
            <p:ph type="body" idx="1"/>
          </p:nvPr>
        </p:nvSpPr>
        <p:spPr>
          <a:xfrm>
            <a:off x="457201" y="1613694"/>
            <a:ext cx="11277600" cy="44442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000"/>
              <a:buNone/>
              <a:defRPr sz="1000" cap="none">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900"/>
              <a:buNone/>
              <a:defRPr sz="900">
                <a:solidFill>
                  <a:schemeClr val="dk1"/>
                </a:solidFill>
              </a:defRPr>
            </a:lvl2pPr>
            <a:lvl3pPr marL="1371600" lvl="2" indent="-289560" algn="l">
              <a:lnSpc>
                <a:spcPct val="120000"/>
              </a:lnSpc>
              <a:spcBef>
                <a:spcPts val="1200"/>
              </a:spcBef>
              <a:spcAft>
                <a:spcPts val="0"/>
              </a:spcAft>
              <a:buSzPts val="960"/>
              <a:buFont typeface="Avenir"/>
              <a:buChar char="•"/>
              <a:defRPr sz="800">
                <a:solidFill>
                  <a:schemeClr val="dk1"/>
                </a:solidFill>
              </a:defRPr>
            </a:lvl3pPr>
            <a:lvl4pPr marL="1828800" lvl="3" indent="-259714" algn="l">
              <a:lnSpc>
                <a:spcPct val="120000"/>
              </a:lnSpc>
              <a:spcBef>
                <a:spcPts val="1200"/>
              </a:spcBef>
              <a:spcAft>
                <a:spcPts val="0"/>
              </a:spcAft>
              <a:buSzPts val="490"/>
              <a:buFont typeface="Avenir"/>
              <a:buChar char="►"/>
              <a:defRPr sz="700">
                <a:solidFill>
                  <a:schemeClr val="dk1"/>
                </a:solidFill>
              </a:defRPr>
            </a:lvl4pPr>
            <a:lvl5pPr marL="2286000" lvl="4" indent="-276225" algn="l">
              <a:lnSpc>
                <a:spcPct val="120000"/>
              </a:lnSpc>
              <a:spcBef>
                <a:spcPts val="1200"/>
              </a:spcBef>
              <a:spcAft>
                <a:spcPts val="0"/>
              </a:spcAft>
              <a:buSzPts val="750"/>
              <a:buChar char="-"/>
              <a:defRPr sz="6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rint Layout 2">
  <p:cSld name="Print Layout 2">
    <p:spTree>
      <p:nvGrpSpPr>
        <p:cNvPr id="1" name="Shape 349"/>
        <p:cNvGrpSpPr/>
        <p:nvPr/>
      </p:nvGrpSpPr>
      <p:grpSpPr>
        <a:xfrm>
          <a:off x="0" y="0"/>
          <a:ext cx="0" cy="0"/>
          <a:chOff x="0" y="0"/>
          <a:chExt cx="0" cy="0"/>
        </a:xfrm>
      </p:grpSpPr>
      <p:sp>
        <p:nvSpPr>
          <p:cNvPr id="350" name="Google Shape;350;p80"/>
          <p:cNvSpPr>
            <a:spLocks noGrp="1"/>
          </p:cNvSpPr>
          <p:nvPr>
            <p:ph type="pic" idx="2"/>
          </p:nvPr>
        </p:nvSpPr>
        <p:spPr>
          <a:xfrm>
            <a:off x="8179343" y="1613694"/>
            <a:ext cx="3555456" cy="4444206"/>
          </a:xfrm>
          <a:prstGeom prst="rect">
            <a:avLst/>
          </a:prstGeom>
          <a:solidFill>
            <a:schemeClr val="accent5"/>
          </a:solidFill>
          <a:ln>
            <a:noFill/>
          </a:ln>
        </p:spPr>
      </p:sp>
      <p:sp>
        <p:nvSpPr>
          <p:cNvPr id="351" name="Google Shape;351;p80"/>
          <p:cNvSpPr txBox="1">
            <a:spLocks noGrp="1"/>
          </p:cNvSpPr>
          <p:nvPr>
            <p:ph type="title"/>
          </p:nvPr>
        </p:nvSpPr>
        <p:spPr>
          <a:xfrm>
            <a:off x="457200" y="449552"/>
            <a:ext cx="7417265" cy="720197"/>
          </a:xfrm>
          <a:prstGeom prst="rect">
            <a:avLst/>
          </a:prstGeom>
          <a:noFill/>
          <a:ln>
            <a:noFill/>
          </a:ln>
        </p:spPr>
        <p:txBody>
          <a:bodyPr spcFirstLastPara="1" wrap="square" lIns="0" tIns="91425" rIns="0" bIns="0" anchor="t" anchorCtr="0">
            <a:spAutoFit/>
          </a:bodyPr>
          <a:lstStyle>
            <a:lvl1pPr lvl="0" algn="l">
              <a:lnSpc>
                <a:spcPct val="85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80"/>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80"/>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80"/>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5" name="Google Shape;355;p80"/>
          <p:cNvSpPr txBox="1">
            <a:spLocks noGrp="1"/>
          </p:cNvSpPr>
          <p:nvPr>
            <p:ph type="body" idx="1"/>
          </p:nvPr>
        </p:nvSpPr>
        <p:spPr>
          <a:xfrm>
            <a:off x="457200" y="1613694"/>
            <a:ext cx="7417265" cy="44442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000"/>
              <a:buNone/>
              <a:defRPr sz="1000" cap="none">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900"/>
              <a:buNone/>
              <a:defRPr sz="900">
                <a:solidFill>
                  <a:schemeClr val="dk1"/>
                </a:solidFill>
              </a:defRPr>
            </a:lvl2pPr>
            <a:lvl3pPr marL="1371600" lvl="2" indent="-289560" algn="l">
              <a:lnSpc>
                <a:spcPct val="120000"/>
              </a:lnSpc>
              <a:spcBef>
                <a:spcPts val="1200"/>
              </a:spcBef>
              <a:spcAft>
                <a:spcPts val="0"/>
              </a:spcAft>
              <a:buSzPts val="960"/>
              <a:buFont typeface="Avenir"/>
              <a:buChar char="•"/>
              <a:defRPr sz="800">
                <a:solidFill>
                  <a:schemeClr val="dk1"/>
                </a:solidFill>
              </a:defRPr>
            </a:lvl3pPr>
            <a:lvl4pPr marL="1828800" lvl="3" indent="-259714" algn="l">
              <a:lnSpc>
                <a:spcPct val="120000"/>
              </a:lnSpc>
              <a:spcBef>
                <a:spcPts val="1200"/>
              </a:spcBef>
              <a:spcAft>
                <a:spcPts val="0"/>
              </a:spcAft>
              <a:buSzPts val="490"/>
              <a:buFont typeface="Avenir"/>
              <a:buChar char="►"/>
              <a:defRPr sz="700">
                <a:solidFill>
                  <a:schemeClr val="dk1"/>
                </a:solidFill>
              </a:defRPr>
            </a:lvl4pPr>
            <a:lvl5pPr marL="2286000" lvl="4" indent="-276225" algn="l">
              <a:lnSpc>
                <a:spcPct val="120000"/>
              </a:lnSpc>
              <a:spcBef>
                <a:spcPts val="1200"/>
              </a:spcBef>
              <a:spcAft>
                <a:spcPts val="0"/>
              </a:spcAft>
              <a:buSzPts val="750"/>
              <a:buChar char="-"/>
              <a:defRPr sz="6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rint Layout 3">
  <p:cSld name="Print Layout 3">
    <p:spTree>
      <p:nvGrpSpPr>
        <p:cNvPr id="1" name="Shape 356"/>
        <p:cNvGrpSpPr/>
        <p:nvPr/>
      </p:nvGrpSpPr>
      <p:grpSpPr>
        <a:xfrm>
          <a:off x="0" y="0"/>
          <a:ext cx="0" cy="0"/>
          <a:chOff x="0" y="0"/>
          <a:chExt cx="0" cy="0"/>
        </a:xfrm>
      </p:grpSpPr>
      <p:sp>
        <p:nvSpPr>
          <p:cNvPr id="357" name="Google Shape;357;p81"/>
          <p:cNvSpPr txBox="1">
            <a:spLocks noGrp="1"/>
          </p:cNvSpPr>
          <p:nvPr>
            <p:ph type="title"/>
          </p:nvPr>
        </p:nvSpPr>
        <p:spPr>
          <a:xfrm>
            <a:off x="457200" y="449552"/>
            <a:ext cx="7417265" cy="720197"/>
          </a:xfrm>
          <a:prstGeom prst="rect">
            <a:avLst/>
          </a:prstGeom>
          <a:noFill/>
          <a:ln>
            <a:noFill/>
          </a:ln>
        </p:spPr>
        <p:txBody>
          <a:bodyPr spcFirstLastPara="1" wrap="square" lIns="0" tIns="91425" rIns="0" bIns="0" anchor="t" anchorCtr="0">
            <a:spAutoFit/>
          </a:bodyPr>
          <a:lstStyle>
            <a:lvl1pPr lvl="0" algn="l">
              <a:lnSpc>
                <a:spcPct val="85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81"/>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81"/>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81"/>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81"/>
          <p:cNvSpPr txBox="1">
            <a:spLocks noGrp="1"/>
          </p:cNvSpPr>
          <p:nvPr>
            <p:ph type="body" idx="1"/>
          </p:nvPr>
        </p:nvSpPr>
        <p:spPr>
          <a:xfrm>
            <a:off x="457200" y="1613694"/>
            <a:ext cx="7417265" cy="44442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000"/>
              <a:buNone/>
              <a:defRPr sz="1000" cap="none">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900"/>
              <a:buNone/>
              <a:defRPr sz="900">
                <a:solidFill>
                  <a:schemeClr val="dk1"/>
                </a:solidFill>
              </a:defRPr>
            </a:lvl2pPr>
            <a:lvl3pPr marL="1371600" lvl="2" indent="-289560" algn="l">
              <a:lnSpc>
                <a:spcPct val="120000"/>
              </a:lnSpc>
              <a:spcBef>
                <a:spcPts val="1200"/>
              </a:spcBef>
              <a:spcAft>
                <a:spcPts val="0"/>
              </a:spcAft>
              <a:buSzPts val="960"/>
              <a:buFont typeface="Avenir"/>
              <a:buChar char="•"/>
              <a:defRPr sz="800">
                <a:solidFill>
                  <a:schemeClr val="dk1"/>
                </a:solidFill>
              </a:defRPr>
            </a:lvl3pPr>
            <a:lvl4pPr marL="1828800" lvl="3" indent="-259714" algn="l">
              <a:lnSpc>
                <a:spcPct val="120000"/>
              </a:lnSpc>
              <a:spcBef>
                <a:spcPts val="1200"/>
              </a:spcBef>
              <a:spcAft>
                <a:spcPts val="0"/>
              </a:spcAft>
              <a:buSzPts val="490"/>
              <a:buFont typeface="Avenir"/>
              <a:buChar char="►"/>
              <a:defRPr sz="700">
                <a:solidFill>
                  <a:schemeClr val="dk1"/>
                </a:solidFill>
              </a:defRPr>
            </a:lvl4pPr>
            <a:lvl5pPr marL="2286000" lvl="4" indent="-276225" algn="l">
              <a:lnSpc>
                <a:spcPct val="120000"/>
              </a:lnSpc>
              <a:spcBef>
                <a:spcPts val="1200"/>
              </a:spcBef>
              <a:spcAft>
                <a:spcPts val="0"/>
              </a:spcAft>
              <a:buSzPts val="750"/>
              <a:buChar char="-"/>
              <a:defRPr sz="6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81"/>
          <p:cNvSpPr txBox="1">
            <a:spLocks noGrp="1"/>
          </p:cNvSpPr>
          <p:nvPr>
            <p:ph type="body" idx="2"/>
          </p:nvPr>
        </p:nvSpPr>
        <p:spPr>
          <a:xfrm>
            <a:off x="8179343" y="1613694"/>
            <a:ext cx="3555338" cy="4444206"/>
          </a:xfrm>
          <a:prstGeom prst="rect">
            <a:avLst/>
          </a:prstGeom>
          <a:noFill/>
          <a:ln>
            <a:noFill/>
          </a:ln>
        </p:spPr>
        <p:txBody>
          <a:bodyPr spcFirstLastPara="1" wrap="square" lIns="0" tIns="0" rIns="182875" bIns="1371600" anchor="ctr" anchorCtr="0">
            <a:noAutofit/>
          </a:bodyPr>
          <a:lstStyle>
            <a:lvl1pPr marL="457200" lvl="0" indent="-228600" algn="ctr">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rint Layout 4">
  <p:cSld name="Print Layout 4">
    <p:spTree>
      <p:nvGrpSpPr>
        <p:cNvPr id="1" name="Shape 363"/>
        <p:cNvGrpSpPr/>
        <p:nvPr/>
      </p:nvGrpSpPr>
      <p:grpSpPr>
        <a:xfrm>
          <a:off x="0" y="0"/>
          <a:ext cx="0" cy="0"/>
          <a:chOff x="0" y="0"/>
          <a:chExt cx="0" cy="0"/>
        </a:xfrm>
      </p:grpSpPr>
      <p:sp>
        <p:nvSpPr>
          <p:cNvPr id="364" name="Google Shape;364;p82"/>
          <p:cNvSpPr txBox="1">
            <a:spLocks noGrp="1"/>
          </p:cNvSpPr>
          <p:nvPr>
            <p:ph type="body" idx="1"/>
          </p:nvPr>
        </p:nvSpPr>
        <p:spPr>
          <a:xfrm>
            <a:off x="8179343" y="1697774"/>
            <a:ext cx="3555338" cy="1270412"/>
          </a:xfrm>
          <a:prstGeom prst="rect">
            <a:avLst/>
          </a:prstGeom>
          <a:noFill/>
          <a:ln>
            <a:noFill/>
          </a:ln>
        </p:spPr>
        <p:txBody>
          <a:bodyPr spcFirstLastPara="1" wrap="square" lIns="182875" tIns="502900" rIns="182875" bIns="182875" anchor="t" anchorCtr="0">
            <a:spAutoFit/>
          </a:bodyPr>
          <a:lstStyle>
            <a:lvl1pPr marL="457200" lvl="0" indent="-228600" algn="l">
              <a:lnSpc>
                <a:spcPct val="160000"/>
              </a:lnSpc>
              <a:spcBef>
                <a:spcPts val="0"/>
              </a:spcBef>
              <a:spcAft>
                <a:spcPts val="0"/>
              </a:spcAft>
              <a:buSzPts val="1100"/>
              <a:buNone/>
              <a:defRPr sz="1100"/>
            </a:lvl1pPr>
            <a:lvl2pPr marL="914400" marR="0" lvl="1" indent="-228600" algn="l">
              <a:lnSpc>
                <a:spcPct val="120000"/>
              </a:lnSpc>
              <a:spcBef>
                <a:spcPts val="1200"/>
              </a:spcBef>
              <a:spcAft>
                <a:spcPts val="0"/>
              </a:spcAft>
              <a:buClr>
                <a:schemeClr val="accent1"/>
              </a:buClr>
              <a:buSzPts val="900"/>
              <a:buFont typeface="Avenir"/>
              <a:buNone/>
              <a:defRPr sz="900" i="1">
                <a:solidFill>
                  <a:schemeClr val="accent2"/>
                </a:solidFill>
              </a:defRPr>
            </a:lvl2pPr>
            <a:lvl3pPr marL="1371600" lvl="2" indent="-228600" algn="l">
              <a:lnSpc>
                <a:spcPct val="120000"/>
              </a:lnSpc>
              <a:spcBef>
                <a:spcPts val="1200"/>
              </a:spcBef>
              <a:spcAft>
                <a:spcPts val="0"/>
              </a:spcAft>
              <a:buSzPts val="630"/>
              <a:buFont typeface="Avenir"/>
              <a:buNone/>
              <a:defRPr sz="900"/>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82"/>
          <p:cNvSpPr txBox="1">
            <a:spLocks noGrp="1"/>
          </p:cNvSpPr>
          <p:nvPr>
            <p:ph type="title"/>
          </p:nvPr>
        </p:nvSpPr>
        <p:spPr>
          <a:xfrm>
            <a:off x="457200" y="449552"/>
            <a:ext cx="7417265" cy="720197"/>
          </a:xfrm>
          <a:prstGeom prst="rect">
            <a:avLst/>
          </a:prstGeom>
          <a:noFill/>
          <a:ln>
            <a:noFill/>
          </a:ln>
        </p:spPr>
        <p:txBody>
          <a:bodyPr spcFirstLastPara="1" wrap="square" lIns="0" tIns="91425" rIns="0" bIns="0" anchor="t" anchorCtr="0">
            <a:spAutoFit/>
          </a:bodyPr>
          <a:lstStyle>
            <a:lvl1pPr lvl="0" algn="l">
              <a:lnSpc>
                <a:spcPct val="85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82"/>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82"/>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82"/>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9" name="Google Shape;369;p82"/>
          <p:cNvSpPr txBox="1">
            <a:spLocks noGrp="1"/>
          </p:cNvSpPr>
          <p:nvPr>
            <p:ph type="body" idx="2"/>
          </p:nvPr>
        </p:nvSpPr>
        <p:spPr>
          <a:xfrm>
            <a:off x="457200" y="1613694"/>
            <a:ext cx="7417265" cy="44442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000"/>
              <a:buNone/>
              <a:defRPr sz="1000" cap="none">
                <a:solidFill>
                  <a:schemeClr val="accent2"/>
                </a:solidFill>
                <a:latin typeface="Avenir"/>
                <a:ea typeface="Avenir"/>
                <a:cs typeface="Avenir"/>
                <a:sym typeface="Avenir"/>
              </a:defRPr>
            </a:lvl1pPr>
            <a:lvl2pPr marL="914400" lvl="1" indent="-228600" algn="l">
              <a:lnSpc>
                <a:spcPct val="120000"/>
              </a:lnSpc>
              <a:spcBef>
                <a:spcPts val="1200"/>
              </a:spcBef>
              <a:spcAft>
                <a:spcPts val="0"/>
              </a:spcAft>
              <a:buSzPts val="900"/>
              <a:buNone/>
              <a:defRPr sz="900">
                <a:solidFill>
                  <a:schemeClr val="dk1"/>
                </a:solidFill>
              </a:defRPr>
            </a:lvl2pPr>
            <a:lvl3pPr marL="1371600" lvl="2" indent="-289560" algn="l">
              <a:lnSpc>
                <a:spcPct val="120000"/>
              </a:lnSpc>
              <a:spcBef>
                <a:spcPts val="1200"/>
              </a:spcBef>
              <a:spcAft>
                <a:spcPts val="0"/>
              </a:spcAft>
              <a:buSzPts val="960"/>
              <a:buFont typeface="Avenir"/>
              <a:buChar char="•"/>
              <a:defRPr sz="800">
                <a:solidFill>
                  <a:schemeClr val="dk1"/>
                </a:solidFill>
              </a:defRPr>
            </a:lvl3pPr>
            <a:lvl4pPr marL="1828800" lvl="3" indent="-259714" algn="l">
              <a:lnSpc>
                <a:spcPct val="120000"/>
              </a:lnSpc>
              <a:spcBef>
                <a:spcPts val="1200"/>
              </a:spcBef>
              <a:spcAft>
                <a:spcPts val="0"/>
              </a:spcAft>
              <a:buSzPts val="490"/>
              <a:buFont typeface="Avenir"/>
              <a:buChar char="►"/>
              <a:defRPr sz="700">
                <a:solidFill>
                  <a:schemeClr val="dk1"/>
                </a:solidFill>
              </a:defRPr>
            </a:lvl4pPr>
            <a:lvl5pPr marL="2286000" lvl="4" indent="-276225" algn="l">
              <a:lnSpc>
                <a:spcPct val="120000"/>
              </a:lnSpc>
              <a:spcBef>
                <a:spcPts val="1200"/>
              </a:spcBef>
              <a:spcAft>
                <a:spcPts val="0"/>
              </a:spcAft>
              <a:buSzPts val="750"/>
              <a:buChar char="-"/>
              <a:defRPr sz="6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0" name="Google Shape;370;p82"/>
          <p:cNvCxnSpPr/>
          <p:nvPr/>
        </p:nvCxnSpPr>
        <p:spPr>
          <a:xfrm>
            <a:off x="8360865" y="1684126"/>
            <a:ext cx="3192296" cy="0"/>
          </a:xfrm>
          <a:prstGeom prst="straightConnector1">
            <a:avLst/>
          </a:prstGeom>
          <a:noFill/>
          <a:ln w="9525" cap="sq" cmpd="sng">
            <a:solidFill>
              <a:schemeClr val="accent2"/>
            </a:solidFill>
            <a:prstDash val="solid"/>
            <a:miter lim="800000"/>
            <a:headEnd type="none" w="sm" len="sm"/>
            <a:tailEnd type="none" w="sm" len="sm"/>
          </a:ln>
        </p:spPr>
      </p:cxnSp>
      <p:sp>
        <p:nvSpPr>
          <p:cNvPr id="371" name="Google Shape;371;p82"/>
          <p:cNvSpPr/>
          <p:nvPr/>
        </p:nvSpPr>
        <p:spPr>
          <a:xfrm>
            <a:off x="8360864" y="1806906"/>
            <a:ext cx="296855" cy="231196"/>
          </a:xfrm>
          <a:custGeom>
            <a:avLst/>
            <a:gdLst/>
            <a:ahLst/>
            <a:cxnLst/>
            <a:rect l="l" t="t" r="r" b="b"/>
            <a:pathLst>
              <a:path w="336202" h="246906" extrusionOk="0">
                <a:moveTo>
                  <a:pt x="220116" y="0"/>
                </a:moveTo>
                <a:lnTo>
                  <a:pt x="336202" y="0"/>
                </a:lnTo>
                <a:lnTo>
                  <a:pt x="292447" y="246906"/>
                </a:lnTo>
                <a:lnTo>
                  <a:pt x="176361" y="246906"/>
                </a:lnTo>
                <a:close/>
                <a:moveTo>
                  <a:pt x="43755" y="0"/>
                </a:moveTo>
                <a:lnTo>
                  <a:pt x="160734" y="0"/>
                </a:lnTo>
                <a:lnTo>
                  <a:pt x="116086" y="246906"/>
                </a:lnTo>
                <a:lnTo>
                  <a:pt x="0" y="24690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endParaRPr sz="7200" b="1" i="1">
              <a:solidFill>
                <a:schemeClr val="dk1"/>
              </a:solidFill>
              <a:latin typeface="Avenir"/>
              <a:ea typeface="Avenir"/>
              <a:cs typeface="Avenir"/>
              <a:sym typeface="Aveni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D OF LAYOUTS">
  <p:cSld name="END OF LAYOUTS">
    <p:spTree>
      <p:nvGrpSpPr>
        <p:cNvPr id="1" name="Shape 372"/>
        <p:cNvGrpSpPr/>
        <p:nvPr/>
      </p:nvGrpSpPr>
      <p:grpSpPr>
        <a:xfrm>
          <a:off x="0" y="0"/>
          <a:ext cx="0" cy="0"/>
          <a:chOff x="0" y="0"/>
          <a:chExt cx="0" cy="0"/>
        </a:xfrm>
      </p:grpSpPr>
      <p:sp>
        <p:nvSpPr>
          <p:cNvPr id="373" name="Google Shape;373;p83"/>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DO NOT USE </a:t>
            </a:r>
            <a:br>
              <a:rPr lang="en-US" sz="7198" b="0" i="0">
                <a:solidFill>
                  <a:schemeClr val="accent1"/>
                </a:solidFill>
                <a:latin typeface="Avenir"/>
                <a:ea typeface="Avenir"/>
                <a:cs typeface="Avenir"/>
                <a:sym typeface="Avenir"/>
              </a:rPr>
            </a:br>
            <a:r>
              <a:rPr lang="en-US" sz="7198" b="0" i="0">
                <a:solidFill>
                  <a:schemeClr val="accent1"/>
                </a:solidFill>
                <a:latin typeface="Avenir"/>
                <a:ea typeface="Avenir"/>
                <a:cs typeface="Avenir"/>
                <a:sym typeface="Avenir"/>
              </a:rPr>
              <a:t>ANY LAYOUTS </a:t>
            </a:r>
            <a:br>
              <a:rPr lang="en-US" sz="7198" b="0" i="0">
                <a:solidFill>
                  <a:schemeClr val="accent1"/>
                </a:solidFill>
                <a:latin typeface="Avenir"/>
                <a:ea typeface="Avenir"/>
                <a:cs typeface="Avenir"/>
                <a:sym typeface="Avenir"/>
              </a:rPr>
            </a:br>
            <a:r>
              <a:rPr lang="en-US" sz="7198" b="0" i="0">
                <a:solidFill>
                  <a:schemeClr val="accent1"/>
                </a:solidFill>
                <a:latin typeface="Avenir"/>
                <a:ea typeface="Avenir"/>
                <a:cs typeface="Avenir"/>
                <a:sym typeface="Avenir"/>
              </a:rPr>
              <a:t>PAST THIS POINT</a:t>
            </a:r>
            <a:endParaRPr sz="7198" b="0" i="0">
              <a:solidFill>
                <a:schemeClr val="accent1"/>
              </a:solidFill>
              <a:latin typeface="Avenir"/>
              <a:ea typeface="Avenir"/>
              <a:cs typeface="Avenir"/>
              <a:sym typeface="Aveni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82"/>
        <p:cNvGrpSpPr/>
        <p:nvPr/>
      </p:nvGrpSpPr>
      <p:grpSpPr>
        <a:xfrm>
          <a:off x="0" y="0"/>
          <a:ext cx="0" cy="0"/>
          <a:chOff x="0" y="0"/>
          <a:chExt cx="0" cy="0"/>
        </a:xfrm>
      </p:grpSpPr>
      <p:sp>
        <p:nvSpPr>
          <p:cNvPr id="383" name="Google Shape;383;p35"/>
          <p:cNvSpPr/>
          <p:nvPr/>
        </p:nvSpPr>
        <p:spPr>
          <a:xfrm>
            <a:off x="0" y="759515"/>
            <a:ext cx="4012659" cy="5338968"/>
          </a:xfrm>
          <a:custGeom>
            <a:avLst/>
            <a:gdLst/>
            <a:ahLst/>
            <a:cxnLst/>
            <a:rect l="l" t="t" r="r" b="b"/>
            <a:pathLst>
              <a:path w="4011614" h="5338968" extrusionOk="0">
                <a:moveTo>
                  <a:pt x="1342130" y="0"/>
                </a:moveTo>
                <a:cubicBezTo>
                  <a:pt x="2816445" y="0"/>
                  <a:pt x="4011614" y="1195169"/>
                  <a:pt x="4011614" y="2669484"/>
                </a:cubicBezTo>
                <a:cubicBezTo>
                  <a:pt x="4011614" y="4143799"/>
                  <a:pt x="2816445" y="5338968"/>
                  <a:pt x="1342130" y="5338968"/>
                </a:cubicBezTo>
                <a:cubicBezTo>
                  <a:pt x="881407" y="5338968"/>
                  <a:pt x="447944" y="5222253"/>
                  <a:pt x="69696" y="5016776"/>
                </a:cubicBezTo>
                <a:lnTo>
                  <a:pt x="0" y="4974435"/>
                </a:lnTo>
                <a:lnTo>
                  <a:pt x="0" y="364534"/>
                </a:lnTo>
                <a:lnTo>
                  <a:pt x="69696" y="322192"/>
                </a:lnTo>
                <a:cubicBezTo>
                  <a:pt x="447944" y="116716"/>
                  <a:pt x="881407" y="0"/>
                  <a:pt x="13421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384" name="Google Shape;384;p35"/>
          <p:cNvSpPr txBox="1">
            <a:spLocks noGrp="1"/>
          </p:cNvSpPr>
          <p:nvPr>
            <p:ph type="title"/>
          </p:nvPr>
        </p:nvSpPr>
        <p:spPr>
          <a:xfrm>
            <a:off x="62993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lt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35"/>
          <p:cNvSpPr txBox="1">
            <a:spLocks noGrp="1"/>
          </p:cNvSpPr>
          <p:nvPr>
            <p:ph type="body" idx="1"/>
          </p:nvPr>
        </p:nvSpPr>
        <p:spPr>
          <a:xfrm>
            <a:off x="62993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chemeClr val="lt1"/>
                </a:solidFill>
              </a:defRPr>
            </a:lvl2pPr>
            <a:lvl3pPr marL="1371600" lvl="2" indent="-228600" algn="l">
              <a:lnSpc>
                <a:spcPct val="120000"/>
              </a:lnSpc>
              <a:spcBef>
                <a:spcPts val="1200"/>
              </a:spcBef>
              <a:spcAft>
                <a:spcPts val="0"/>
              </a:spcAft>
              <a:buSzPts val="1260"/>
              <a:buNone/>
              <a:defRPr sz="1800">
                <a:solidFill>
                  <a:schemeClr val="lt1"/>
                </a:solidFill>
              </a:defRPr>
            </a:lvl3pPr>
            <a:lvl4pPr marL="1828800" lvl="3" indent="-228600" algn="l">
              <a:lnSpc>
                <a:spcPct val="120000"/>
              </a:lnSpc>
              <a:spcBef>
                <a:spcPts val="1200"/>
              </a:spcBef>
              <a:spcAft>
                <a:spcPts val="0"/>
              </a:spcAft>
              <a:buSzPts val="1760"/>
              <a:buNone/>
              <a:defRPr sz="1600">
                <a:solidFill>
                  <a:schemeClr val="lt1"/>
                </a:solidFill>
              </a:defRPr>
            </a:lvl4pPr>
            <a:lvl5pPr marL="2286000" lvl="4" indent="-228600" algn="l">
              <a:lnSpc>
                <a:spcPct val="120000"/>
              </a:lnSpc>
              <a:spcBef>
                <a:spcPts val="1200"/>
              </a:spcBef>
              <a:spcAft>
                <a:spcPts val="0"/>
              </a:spcAft>
              <a:buSzPts val="2000"/>
              <a:buNone/>
              <a:defRPr sz="1600">
                <a:solidFill>
                  <a:schemeClr val="lt1"/>
                </a:solidFill>
              </a:defRPr>
            </a:lvl5pPr>
            <a:lvl6pPr marL="2743200" lvl="5" indent="-228600" algn="l">
              <a:lnSpc>
                <a:spcPct val="90000"/>
              </a:lnSpc>
              <a:spcBef>
                <a:spcPts val="12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6"/>
        <p:cNvGrpSpPr/>
        <p:nvPr/>
      </p:nvGrpSpPr>
      <p:grpSpPr>
        <a:xfrm>
          <a:off x="0" y="0"/>
          <a:ext cx="0" cy="0"/>
          <a:chOff x="0" y="0"/>
          <a:chExt cx="0" cy="0"/>
        </a:xfrm>
      </p:grpSpPr>
      <p:sp>
        <p:nvSpPr>
          <p:cNvPr id="387" name="Google Shape;387;p36"/>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36"/>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36"/>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0" name="Google Shape;390;p36"/>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91"/>
        <p:cNvGrpSpPr/>
        <p:nvPr/>
      </p:nvGrpSpPr>
      <p:grpSpPr>
        <a:xfrm>
          <a:off x="0" y="0"/>
          <a:ext cx="0" cy="0"/>
          <a:chOff x="0" y="0"/>
          <a:chExt cx="0" cy="0"/>
        </a:xfrm>
      </p:grpSpPr>
      <p:sp>
        <p:nvSpPr>
          <p:cNvPr id="392" name="Google Shape;392;p38"/>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38"/>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38"/>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riangle)">
  <p:cSld name="Section Header (Triangle)">
    <p:spTree>
      <p:nvGrpSpPr>
        <p:cNvPr id="1" name="Shape 34"/>
        <p:cNvGrpSpPr/>
        <p:nvPr/>
      </p:nvGrpSpPr>
      <p:grpSpPr>
        <a:xfrm>
          <a:off x="0" y="0"/>
          <a:ext cx="0" cy="0"/>
          <a:chOff x="0" y="0"/>
          <a:chExt cx="0" cy="0"/>
        </a:xfrm>
      </p:grpSpPr>
      <p:sp>
        <p:nvSpPr>
          <p:cNvPr id="35" name="Google Shape;35;p42"/>
          <p:cNvSpPr/>
          <p:nvPr/>
        </p:nvSpPr>
        <p:spPr>
          <a:xfrm rot="5400000">
            <a:off x="-320408" y="1422672"/>
            <a:ext cx="4653472" cy="4012657"/>
          </a:xfrm>
          <a:custGeom>
            <a:avLst/>
            <a:gdLst/>
            <a:ahLst/>
            <a:cxnLst/>
            <a:rect l="l" t="t" r="r" b="b"/>
            <a:pathLst>
              <a:path w="4653472" h="4011612" extrusionOk="0">
                <a:moveTo>
                  <a:pt x="0" y="4011612"/>
                </a:moveTo>
                <a:lnTo>
                  <a:pt x="2326736" y="0"/>
                </a:lnTo>
                <a:lnTo>
                  <a:pt x="4653472" y="401161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36" name="Google Shape;36;p42"/>
          <p:cNvSpPr txBox="1">
            <a:spLocks noGrp="1"/>
          </p:cNvSpPr>
          <p:nvPr>
            <p:ph type="title"/>
          </p:nvPr>
        </p:nvSpPr>
        <p:spPr>
          <a:xfrm>
            <a:off x="67311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dk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2"/>
          <p:cNvSpPr txBox="1">
            <a:spLocks noGrp="1"/>
          </p:cNvSpPr>
          <p:nvPr>
            <p:ph type="body" idx="1"/>
          </p:nvPr>
        </p:nvSpPr>
        <p:spPr>
          <a:xfrm>
            <a:off x="67311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rgbClr val="888888"/>
                </a:solidFill>
              </a:defRPr>
            </a:lvl2pPr>
            <a:lvl3pPr marL="1371600" lvl="2" indent="-228600" algn="l">
              <a:lnSpc>
                <a:spcPct val="120000"/>
              </a:lnSpc>
              <a:spcBef>
                <a:spcPts val="1200"/>
              </a:spcBef>
              <a:spcAft>
                <a:spcPts val="0"/>
              </a:spcAft>
              <a:buSzPts val="1260"/>
              <a:buNone/>
              <a:defRPr sz="1800">
                <a:solidFill>
                  <a:srgbClr val="888888"/>
                </a:solidFill>
              </a:defRPr>
            </a:lvl3pPr>
            <a:lvl4pPr marL="1828800" lvl="3" indent="-228600" algn="l">
              <a:lnSpc>
                <a:spcPct val="120000"/>
              </a:lnSpc>
              <a:spcBef>
                <a:spcPts val="1200"/>
              </a:spcBef>
              <a:spcAft>
                <a:spcPts val="0"/>
              </a:spcAft>
              <a:buSzPts val="1760"/>
              <a:buNone/>
              <a:defRPr sz="1600">
                <a:solidFill>
                  <a:srgbClr val="888888"/>
                </a:solidFill>
              </a:defRPr>
            </a:lvl4pPr>
            <a:lvl5pPr marL="2286000" lvl="4" indent="-228600" algn="l">
              <a:lnSpc>
                <a:spcPct val="120000"/>
              </a:lnSpc>
              <a:spcBef>
                <a:spcPts val="1200"/>
              </a:spcBef>
              <a:spcAft>
                <a:spcPts val="0"/>
              </a:spcAft>
              <a:buSzPts val="2000"/>
              <a:buNone/>
              <a:defRPr sz="1600">
                <a:solidFill>
                  <a:srgbClr val="888888"/>
                </a:solidFill>
              </a:defRPr>
            </a:lvl5pPr>
            <a:lvl6pPr marL="2743200" lvl="5" indent="-228600" algn="l">
              <a:lnSpc>
                <a:spcPct val="90000"/>
              </a:lnSpc>
              <a:spcBef>
                <a:spcPts val="12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ubtitle Only">
  <p:cSld name="Title + Subtitle Only">
    <p:spTree>
      <p:nvGrpSpPr>
        <p:cNvPr id="1" name="Shape 395"/>
        <p:cNvGrpSpPr/>
        <p:nvPr/>
      </p:nvGrpSpPr>
      <p:grpSpPr>
        <a:xfrm>
          <a:off x="0" y="0"/>
          <a:ext cx="0" cy="0"/>
          <a:chOff x="0" y="0"/>
          <a:chExt cx="0" cy="0"/>
        </a:xfrm>
      </p:grpSpPr>
      <p:sp>
        <p:nvSpPr>
          <p:cNvPr id="396" name="Google Shape;396;p39"/>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39"/>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39"/>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39"/>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0" name="Google Shape;400;p39"/>
          <p:cNvSpPr txBox="1">
            <a:spLocks noGrp="1"/>
          </p:cNvSpPr>
          <p:nvPr>
            <p:ph type="body" idx="1"/>
          </p:nvPr>
        </p:nvSpPr>
        <p:spPr>
          <a:xfrm>
            <a:off x="457200" y="1527176"/>
            <a:ext cx="11277362" cy="276999"/>
          </a:xfrm>
          <a:prstGeom prst="rect">
            <a:avLst/>
          </a:prstGeom>
          <a:noFill/>
          <a:ln>
            <a:noFill/>
          </a:ln>
        </p:spPr>
        <p:txBody>
          <a:bodyPr spcFirstLastPara="1" wrap="square" lIns="0" tIns="0" rIns="182875" bIns="0" anchor="t" anchorCtr="0">
            <a:spAutoFit/>
          </a:bodyPr>
          <a:lstStyle>
            <a:lvl1pPr marL="457200" lvl="0" indent="-228600" algn="l">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1100"/>
              <a:buFont typeface="Avenir"/>
              <a:buNone/>
              <a:defRPr/>
            </a:lvl2pPr>
            <a:lvl3pPr marL="1371600" lvl="2" indent="-228600" algn="l">
              <a:lnSpc>
                <a:spcPct val="120000"/>
              </a:lnSpc>
              <a:spcBef>
                <a:spcPts val="1200"/>
              </a:spcBef>
              <a:spcAft>
                <a:spcPts val="0"/>
              </a:spcAft>
              <a:buSzPts val="700"/>
              <a:buNone/>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S &amp; DIVIDERS">
  <p:cSld name="TITLES &amp; DIVIDERS">
    <p:spTree>
      <p:nvGrpSpPr>
        <p:cNvPr id="1" name="Shape 401"/>
        <p:cNvGrpSpPr/>
        <p:nvPr/>
      </p:nvGrpSpPr>
      <p:grpSpPr>
        <a:xfrm>
          <a:off x="0" y="0"/>
          <a:ext cx="0" cy="0"/>
          <a:chOff x="0" y="0"/>
          <a:chExt cx="0" cy="0"/>
        </a:xfrm>
      </p:grpSpPr>
      <p:sp>
        <p:nvSpPr>
          <p:cNvPr id="402" name="Google Shape;402;p84"/>
          <p:cNvSpPr/>
          <p:nvPr/>
        </p:nvSpPr>
        <p:spPr>
          <a:xfrm>
            <a:off x="2" y="0"/>
            <a:ext cx="121888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TITLES &amp;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DIVIDERS</a:t>
            </a:r>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Triangle)">
  <p:cSld name="Section Header (Triangle)">
    <p:spTree>
      <p:nvGrpSpPr>
        <p:cNvPr id="1" name="Shape 403"/>
        <p:cNvGrpSpPr/>
        <p:nvPr/>
      </p:nvGrpSpPr>
      <p:grpSpPr>
        <a:xfrm>
          <a:off x="0" y="0"/>
          <a:ext cx="0" cy="0"/>
          <a:chOff x="0" y="0"/>
          <a:chExt cx="0" cy="0"/>
        </a:xfrm>
      </p:grpSpPr>
      <p:sp>
        <p:nvSpPr>
          <p:cNvPr id="404" name="Google Shape;404;p85"/>
          <p:cNvSpPr/>
          <p:nvPr/>
        </p:nvSpPr>
        <p:spPr>
          <a:xfrm rot="5400000">
            <a:off x="-320408" y="1422672"/>
            <a:ext cx="4653472" cy="4012657"/>
          </a:xfrm>
          <a:custGeom>
            <a:avLst/>
            <a:gdLst/>
            <a:ahLst/>
            <a:cxnLst/>
            <a:rect l="l" t="t" r="r" b="b"/>
            <a:pathLst>
              <a:path w="4653472" h="4011612" extrusionOk="0">
                <a:moveTo>
                  <a:pt x="0" y="4011612"/>
                </a:moveTo>
                <a:lnTo>
                  <a:pt x="2326736" y="0"/>
                </a:lnTo>
                <a:lnTo>
                  <a:pt x="4653472" y="401161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405" name="Google Shape;405;p85"/>
          <p:cNvSpPr txBox="1">
            <a:spLocks noGrp="1"/>
          </p:cNvSpPr>
          <p:nvPr>
            <p:ph type="title"/>
          </p:nvPr>
        </p:nvSpPr>
        <p:spPr>
          <a:xfrm>
            <a:off x="67311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lt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85"/>
          <p:cNvSpPr txBox="1">
            <a:spLocks noGrp="1"/>
          </p:cNvSpPr>
          <p:nvPr>
            <p:ph type="body" idx="1"/>
          </p:nvPr>
        </p:nvSpPr>
        <p:spPr>
          <a:xfrm>
            <a:off x="67311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chemeClr val="lt1"/>
                </a:solidFill>
              </a:defRPr>
            </a:lvl2pPr>
            <a:lvl3pPr marL="1371600" lvl="2" indent="-228600" algn="l">
              <a:lnSpc>
                <a:spcPct val="120000"/>
              </a:lnSpc>
              <a:spcBef>
                <a:spcPts val="1200"/>
              </a:spcBef>
              <a:spcAft>
                <a:spcPts val="0"/>
              </a:spcAft>
              <a:buSzPts val="1260"/>
              <a:buNone/>
              <a:defRPr sz="1800">
                <a:solidFill>
                  <a:schemeClr val="lt1"/>
                </a:solidFill>
              </a:defRPr>
            </a:lvl3pPr>
            <a:lvl4pPr marL="1828800" lvl="3" indent="-228600" algn="l">
              <a:lnSpc>
                <a:spcPct val="120000"/>
              </a:lnSpc>
              <a:spcBef>
                <a:spcPts val="1200"/>
              </a:spcBef>
              <a:spcAft>
                <a:spcPts val="0"/>
              </a:spcAft>
              <a:buSzPts val="1760"/>
              <a:buNone/>
              <a:defRPr sz="1600">
                <a:solidFill>
                  <a:schemeClr val="lt1"/>
                </a:solidFill>
              </a:defRPr>
            </a:lvl4pPr>
            <a:lvl5pPr marL="2286000" lvl="4" indent="-228600" algn="l">
              <a:lnSpc>
                <a:spcPct val="120000"/>
              </a:lnSpc>
              <a:spcBef>
                <a:spcPts val="1200"/>
              </a:spcBef>
              <a:spcAft>
                <a:spcPts val="0"/>
              </a:spcAft>
              <a:buSzPts val="2000"/>
              <a:buNone/>
              <a:defRPr sz="1600">
                <a:solidFill>
                  <a:schemeClr val="lt1"/>
                </a:solidFill>
              </a:defRPr>
            </a:lvl5pPr>
            <a:lvl6pPr marL="2743200" lvl="5" indent="-228600" algn="l">
              <a:lnSpc>
                <a:spcPct val="90000"/>
              </a:lnSpc>
              <a:spcBef>
                <a:spcPts val="12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Square)">
  <p:cSld name="Section Header (Square)">
    <p:spTree>
      <p:nvGrpSpPr>
        <p:cNvPr id="1" name="Shape 407"/>
        <p:cNvGrpSpPr/>
        <p:nvPr/>
      </p:nvGrpSpPr>
      <p:grpSpPr>
        <a:xfrm>
          <a:off x="0" y="0"/>
          <a:ext cx="0" cy="0"/>
          <a:chOff x="0" y="0"/>
          <a:chExt cx="0" cy="0"/>
        </a:xfrm>
      </p:grpSpPr>
      <p:sp>
        <p:nvSpPr>
          <p:cNvPr id="408" name="Google Shape;408;p86"/>
          <p:cNvSpPr txBox="1">
            <a:spLocks noGrp="1"/>
          </p:cNvSpPr>
          <p:nvPr>
            <p:ph type="title"/>
          </p:nvPr>
        </p:nvSpPr>
        <p:spPr>
          <a:xfrm>
            <a:off x="67311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lt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86"/>
          <p:cNvSpPr txBox="1">
            <a:spLocks noGrp="1"/>
          </p:cNvSpPr>
          <p:nvPr>
            <p:ph type="body" idx="1"/>
          </p:nvPr>
        </p:nvSpPr>
        <p:spPr>
          <a:xfrm>
            <a:off x="67311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chemeClr val="lt1"/>
                </a:solidFill>
              </a:defRPr>
            </a:lvl2pPr>
            <a:lvl3pPr marL="1371600" lvl="2" indent="-228600" algn="l">
              <a:lnSpc>
                <a:spcPct val="120000"/>
              </a:lnSpc>
              <a:spcBef>
                <a:spcPts val="1200"/>
              </a:spcBef>
              <a:spcAft>
                <a:spcPts val="0"/>
              </a:spcAft>
              <a:buSzPts val="1260"/>
              <a:buNone/>
              <a:defRPr sz="1800">
                <a:solidFill>
                  <a:schemeClr val="lt1"/>
                </a:solidFill>
              </a:defRPr>
            </a:lvl3pPr>
            <a:lvl4pPr marL="1828800" lvl="3" indent="-228600" algn="l">
              <a:lnSpc>
                <a:spcPct val="120000"/>
              </a:lnSpc>
              <a:spcBef>
                <a:spcPts val="1200"/>
              </a:spcBef>
              <a:spcAft>
                <a:spcPts val="0"/>
              </a:spcAft>
              <a:buSzPts val="1760"/>
              <a:buNone/>
              <a:defRPr sz="1600">
                <a:solidFill>
                  <a:schemeClr val="lt1"/>
                </a:solidFill>
              </a:defRPr>
            </a:lvl4pPr>
            <a:lvl5pPr marL="2286000" lvl="4" indent="-228600" algn="l">
              <a:lnSpc>
                <a:spcPct val="120000"/>
              </a:lnSpc>
              <a:spcBef>
                <a:spcPts val="1200"/>
              </a:spcBef>
              <a:spcAft>
                <a:spcPts val="0"/>
              </a:spcAft>
              <a:buSzPts val="2000"/>
              <a:buNone/>
              <a:defRPr sz="1600">
                <a:solidFill>
                  <a:schemeClr val="lt1"/>
                </a:solidFill>
              </a:defRPr>
            </a:lvl5pPr>
            <a:lvl6pPr marL="2743200" lvl="5" indent="-228600" algn="l">
              <a:lnSpc>
                <a:spcPct val="90000"/>
              </a:lnSpc>
              <a:spcBef>
                <a:spcPts val="12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10" name="Google Shape;410;p86"/>
          <p:cNvSpPr/>
          <p:nvPr/>
        </p:nvSpPr>
        <p:spPr>
          <a:xfrm>
            <a:off x="-1" y="1423194"/>
            <a:ext cx="4012658" cy="40116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LAYOUTS">
  <p:cSld name="CONTENT LAYOUTS">
    <p:spTree>
      <p:nvGrpSpPr>
        <p:cNvPr id="1" name="Shape 411"/>
        <p:cNvGrpSpPr/>
        <p:nvPr/>
      </p:nvGrpSpPr>
      <p:grpSpPr>
        <a:xfrm>
          <a:off x="0" y="0"/>
          <a:ext cx="0" cy="0"/>
          <a:chOff x="0" y="0"/>
          <a:chExt cx="0" cy="0"/>
        </a:xfrm>
      </p:grpSpPr>
      <p:sp>
        <p:nvSpPr>
          <p:cNvPr id="412" name="Google Shape;412;p87"/>
          <p:cNvSpPr/>
          <p:nvPr/>
        </p:nvSpPr>
        <p:spPr>
          <a:xfrm>
            <a:off x="2" y="0"/>
            <a:ext cx="121888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CONTENT</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13"/>
        <p:cNvGrpSpPr/>
        <p:nvPr/>
      </p:nvGrpSpPr>
      <p:grpSpPr>
        <a:xfrm>
          <a:off x="0" y="0"/>
          <a:ext cx="0" cy="0"/>
          <a:chOff x="0" y="0"/>
          <a:chExt cx="0" cy="0"/>
        </a:xfrm>
      </p:grpSpPr>
      <p:sp>
        <p:nvSpPr>
          <p:cNvPr id="414" name="Google Shape;414;p88"/>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5" name="Google Shape;415;p88"/>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88"/>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88"/>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88"/>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419"/>
        <p:cNvGrpSpPr/>
        <p:nvPr/>
      </p:nvGrpSpPr>
      <p:grpSpPr>
        <a:xfrm>
          <a:off x="0" y="0"/>
          <a:ext cx="0" cy="0"/>
          <a:chOff x="0" y="0"/>
          <a:chExt cx="0" cy="0"/>
        </a:xfrm>
      </p:grpSpPr>
      <p:sp>
        <p:nvSpPr>
          <p:cNvPr id="420" name="Google Shape;420;p89"/>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89"/>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89"/>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89"/>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24" name="Google Shape;424;p89"/>
          <p:cNvSpPr txBox="1">
            <a:spLocks noGrp="1"/>
          </p:cNvSpPr>
          <p:nvPr>
            <p:ph type="body" idx="1"/>
          </p:nvPr>
        </p:nvSpPr>
        <p:spPr>
          <a:xfrm>
            <a:off x="457200" y="1527176"/>
            <a:ext cx="11277362" cy="276999"/>
          </a:xfrm>
          <a:prstGeom prst="rect">
            <a:avLst/>
          </a:prstGeom>
          <a:noFill/>
          <a:ln>
            <a:noFill/>
          </a:ln>
        </p:spPr>
        <p:txBody>
          <a:bodyPr spcFirstLastPara="1" wrap="square" lIns="0" tIns="0" rIns="182875" bIns="0" anchor="t" anchorCtr="0">
            <a:spAutoFit/>
          </a:bodyPr>
          <a:lstStyle>
            <a:lvl1pPr marL="457200" lvl="0" indent="-228600" algn="l">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1100"/>
              <a:buFont typeface="Avenir"/>
              <a:buNone/>
              <a:defRPr/>
            </a:lvl2pPr>
            <a:lvl3pPr marL="1371600" lvl="2" indent="-228600" algn="l">
              <a:lnSpc>
                <a:spcPct val="120000"/>
              </a:lnSpc>
              <a:spcBef>
                <a:spcPts val="1200"/>
              </a:spcBef>
              <a:spcAft>
                <a:spcPts val="0"/>
              </a:spcAft>
              <a:buSzPts val="700"/>
              <a:buNone/>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5" name="Google Shape;425;p89"/>
          <p:cNvSpPr txBox="1">
            <a:spLocks noGrp="1"/>
          </p:cNvSpPr>
          <p:nvPr>
            <p:ph type="body" idx="2"/>
          </p:nvPr>
        </p:nvSpPr>
        <p:spPr>
          <a:xfrm>
            <a:off x="457201" y="2151064"/>
            <a:ext cx="11277600" cy="390683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extLst>
    <p:ext uri="{DCECCB84-F9BA-43D5-87BE-67443E8EF086}">
      <p15:sldGuideLst xmlns:p15="http://schemas.microsoft.com/office/powerpoint/2012/main">
        <p15:guide id="1" orient="horz" pos="135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6"/>
        <p:cNvGrpSpPr/>
        <p:nvPr/>
      </p:nvGrpSpPr>
      <p:grpSpPr>
        <a:xfrm>
          <a:off x="0" y="0"/>
          <a:ext cx="0" cy="0"/>
          <a:chOff x="0" y="0"/>
          <a:chExt cx="0" cy="0"/>
        </a:xfrm>
      </p:grpSpPr>
      <p:sp>
        <p:nvSpPr>
          <p:cNvPr id="427" name="Google Shape;427;p90"/>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90"/>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90"/>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30" name="Google Shape;430;p90"/>
          <p:cNvCxnSpPr/>
          <p:nvPr/>
        </p:nvCxnSpPr>
        <p:spPr>
          <a:xfrm>
            <a:off x="5943600" y="1941593"/>
            <a:ext cx="0" cy="4133088"/>
          </a:xfrm>
          <a:prstGeom prst="straightConnector1">
            <a:avLst/>
          </a:prstGeom>
          <a:noFill/>
          <a:ln w="9525" cap="rnd" cmpd="sng">
            <a:solidFill>
              <a:schemeClr val="accent2"/>
            </a:solidFill>
            <a:prstDash val="solid"/>
            <a:miter lim="800000"/>
            <a:headEnd type="none" w="sm" len="sm"/>
            <a:tailEnd type="none" w="sm" len="sm"/>
          </a:ln>
        </p:spPr>
      </p:cxnSp>
      <p:sp>
        <p:nvSpPr>
          <p:cNvPr id="431" name="Google Shape;431;p90"/>
          <p:cNvSpPr txBox="1">
            <a:spLocks noGrp="1"/>
          </p:cNvSpPr>
          <p:nvPr>
            <p:ph type="body" idx="1"/>
          </p:nvPr>
        </p:nvSpPr>
        <p:spPr>
          <a:xfrm>
            <a:off x="457201" y="1941593"/>
            <a:ext cx="5484852" cy="4116307"/>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32" name="Google Shape;432;p90"/>
          <p:cNvSpPr txBox="1">
            <a:spLocks noGrp="1"/>
          </p:cNvSpPr>
          <p:nvPr>
            <p:ph type="body" idx="2"/>
          </p:nvPr>
        </p:nvSpPr>
        <p:spPr>
          <a:xfrm>
            <a:off x="6248400" y="1941593"/>
            <a:ext cx="5484852" cy="411630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33" name="Google Shape;433;p90"/>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34"/>
        <p:cNvGrpSpPr/>
        <p:nvPr/>
      </p:nvGrpSpPr>
      <p:grpSpPr>
        <a:xfrm>
          <a:off x="0" y="0"/>
          <a:ext cx="0" cy="0"/>
          <a:chOff x="0" y="0"/>
          <a:chExt cx="0" cy="0"/>
        </a:xfrm>
      </p:grpSpPr>
      <p:sp>
        <p:nvSpPr>
          <p:cNvPr id="435" name="Google Shape;435;p91"/>
          <p:cNvSpPr txBox="1">
            <a:spLocks noGrp="1"/>
          </p:cNvSpPr>
          <p:nvPr>
            <p:ph type="body" idx="1"/>
          </p:nvPr>
        </p:nvSpPr>
        <p:spPr>
          <a:xfrm>
            <a:off x="457201" y="1943101"/>
            <a:ext cx="5486399" cy="268141"/>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6" name="Google Shape;436;p91"/>
          <p:cNvSpPr txBox="1">
            <a:spLocks noGrp="1"/>
          </p:cNvSpPr>
          <p:nvPr>
            <p:ph type="body" idx="2"/>
          </p:nvPr>
        </p:nvSpPr>
        <p:spPr>
          <a:xfrm>
            <a:off x="6248400" y="1943101"/>
            <a:ext cx="5486399" cy="268141"/>
          </a:xfrm>
          <a:prstGeom prst="rect">
            <a:avLst/>
          </a:prstGeom>
          <a:noFill/>
          <a:ln>
            <a:noFill/>
          </a:ln>
        </p:spPr>
        <p:txBody>
          <a:bodyPr spcFirstLastPara="1" wrap="square" lIns="0" tIns="4570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37" name="Google Shape;437;p91"/>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91"/>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91"/>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40" name="Google Shape;440;p91"/>
          <p:cNvCxnSpPr/>
          <p:nvPr/>
        </p:nvCxnSpPr>
        <p:spPr>
          <a:xfrm>
            <a:off x="5943600" y="1941593"/>
            <a:ext cx="0" cy="4133088"/>
          </a:xfrm>
          <a:prstGeom prst="straightConnector1">
            <a:avLst/>
          </a:prstGeom>
          <a:noFill/>
          <a:ln w="9525" cap="rnd" cmpd="sng">
            <a:solidFill>
              <a:schemeClr val="accent2"/>
            </a:solidFill>
            <a:prstDash val="solid"/>
            <a:miter lim="800000"/>
            <a:headEnd type="none" w="sm" len="sm"/>
            <a:tailEnd type="none" w="sm" len="sm"/>
          </a:ln>
        </p:spPr>
      </p:cxnSp>
      <p:sp>
        <p:nvSpPr>
          <p:cNvPr id="441" name="Google Shape;441;p91"/>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91"/>
          <p:cNvSpPr txBox="1">
            <a:spLocks noGrp="1"/>
          </p:cNvSpPr>
          <p:nvPr>
            <p:ph type="body" idx="3"/>
          </p:nvPr>
        </p:nvSpPr>
        <p:spPr>
          <a:xfrm>
            <a:off x="457319" y="2342704"/>
            <a:ext cx="5486242" cy="371519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3" name="Google Shape;443;p91"/>
          <p:cNvSpPr txBox="1">
            <a:spLocks noGrp="1"/>
          </p:cNvSpPr>
          <p:nvPr>
            <p:ph type="body" idx="4"/>
          </p:nvPr>
        </p:nvSpPr>
        <p:spPr>
          <a:xfrm>
            <a:off x="6248479" y="2342704"/>
            <a:ext cx="5486242" cy="371519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44"/>
        <p:cNvGrpSpPr/>
        <p:nvPr/>
      </p:nvGrpSpPr>
      <p:grpSpPr>
        <a:xfrm>
          <a:off x="0" y="0"/>
          <a:ext cx="0" cy="0"/>
          <a:chOff x="0" y="0"/>
          <a:chExt cx="0" cy="0"/>
        </a:xfrm>
      </p:grpSpPr>
      <p:sp>
        <p:nvSpPr>
          <p:cNvPr id="445" name="Google Shape;445;p92"/>
          <p:cNvSpPr/>
          <p:nvPr/>
        </p:nvSpPr>
        <p:spPr>
          <a:xfrm>
            <a:off x="6248400" y="0"/>
            <a:ext cx="5943600" cy="68580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a:solidFill>
                <a:schemeClr val="dk1"/>
              </a:solidFill>
              <a:latin typeface="Avenir"/>
              <a:ea typeface="Avenir"/>
              <a:cs typeface="Avenir"/>
              <a:sym typeface="Avenir"/>
            </a:endParaRPr>
          </a:p>
        </p:txBody>
      </p:sp>
      <p:sp>
        <p:nvSpPr>
          <p:cNvPr id="446" name="Google Shape;446;p92"/>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92"/>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92"/>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sz="850" b="0">
                <a:solidFill>
                  <a:schemeClr val="dk1"/>
                </a:solidFill>
                <a:latin typeface="Avenir"/>
                <a:ea typeface="Avenir"/>
                <a:cs typeface="Avenir"/>
                <a:sym typeface="Avenir"/>
              </a:defRPr>
            </a:lvl1pPr>
            <a:lvl2pPr marL="0" lvl="1" indent="0" algn="r">
              <a:spcBef>
                <a:spcPts val="0"/>
              </a:spcBef>
              <a:buNone/>
              <a:defRPr sz="850" b="0">
                <a:solidFill>
                  <a:schemeClr val="dk1"/>
                </a:solidFill>
                <a:latin typeface="Avenir"/>
                <a:ea typeface="Avenir"/>
                <a:cs typeface="Avenir"/>
                <a:sym typeface="Avenir"/>
              </a:defRPr>
            </a:lvl2pPr>
            <a:lvl3pPr marL="0" lvl="2" indent="0" algn="r">
              <a:spcBef>
                <a:spcPts val="0"/>
              </a:spcBef>
              <a:buNone/>
              <a:defRPr sz="850" b="0">
                <a:solidFill>
                  <a:schemeClr val="dk1"/>
                </a:solidFill>
                <a:latin typeface="Avenir"/>
                <a:ea typeface="Avenir"/>
                <a:cs typeface="Avenir"/>
                <a:sym typeface="Avenir"/>
              </a:defRPr>
            </a:lvl3pPr>
            <a:lvl4pPr marL="0" lvl="3" indent="0" algn="r">
              <a:spcBef>
                <a:spcPts val="0"/>
              </a:spcBef>
              <a:buNone/>
              <a:defRPr sz="850" b="0">
                <a:solidFill>
                  <a:schemeClr val="dk1"/>
                </a:solidFill>
                <a:latin typeface="Avenir"/>
                <a:ea typeface="Avenir"/>
                <a:cs typeface="Avenir"/>
                <a:sym typeface="Avenir"/>
              </a:defRPr>
            </a:lvl4pPr>
            <a:lvl5pPr marL="0" lvl="4" indent="0" algn="r">
              <a:spcBef>
                <a:spcPts val="0"/>
              </a:spcBef>
              <a:buNone/>
              <a:defRPr sz="850" b="0">
                <a:solidFill>
                  <a:schemeClr val="dk1"/>
                </a:solidFill>
                <a:latin typeface="Avenir"/>
                <a:ea typeface="Avenir"/>
                <a:cs typeface="Avenir"/>
                <a:sym typeface="Avenir"/>
              </a:defRPr>
            </a:lvl5pPr>
            <a:lvl6pPr marL="0" lvl="5" indent="0" algn="r">
              <a:spcBef>
                <a:spcPts val="0"/>
              </a:spcBef>
              <a:buNone/>
              <a:defRPr sz="850" b="0">
                <a:solidFill>
                  <a:schemeClr val="dk1"/>
                </a:solidFill>
                <a:latin typeface="Avenir"/>
                <a:ea typeface="Avenir"/>
                <a:cs typeface="Avenir"/>
                <a:sym typeface="Avenir"/>
              </a:defRPr>
            </a:lvl6pPr>
            <a:lvl7pPr marL="0" lvl="6" indent="0" algn="r">
              <a:spcBef>
                <a:spcPts val="0"/>
              </a:spcBef>
              <a:buNone/>
              <a:defRPr sz="850" b="0">
                <a:solidFill>
                  <a:schemeClr val="dk1"/>
                </a:solidFill>
                <a:latin typeface="Avenir"/>
                <a:ea typeface="Avenir"/>
                <a:cs typeface="Avenir"/>
                <a:sym typeface="Avenir"/>
              </a:defRPr>
            </a:lvl7pPr>
            <a:lvl8pPr marL="0" lvl="7" indent="0" algn="r">
              <a:spcBef>
                <a:spcPts val="0"/>
              </a:spcBef>
              <a:buNone/>
              <a:defRPr sz="850" b="0">
                <a:solidFill>
                  <a:schemeClr val="dk1"/>
                </a:solidFill>
                <a:latin typeface="Avenir"/>
                <a:ea typeface="Avenir"/>
                <a:cs typeface="Avenir"/>
                <a:sym typeface="Avenir"/>
              </a:defRPr>
            </a:lvl8pPr>
            <a:lvl9pPr marL="0" lvl="8" indent="0" algn="r">
              <a:spcBef>
                <a:spcPts val="0"/>
              </a:spcBef>
              <a:buNone/>
              <a:defRPr sz="850" b="0">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449" name="Google Shape;449;p92"/>
          <p:cNvSpPr txBox="1">
            <a:spLocks noGrp="1"/>
          </p:cNvSpPr>
          <p:nvPr>
            <p:ph type="body" idx="1"/>
          </p:nvPr>
        </p:nvSpPr>
        <p:spPr>
          <a:xfrm>
            <a:off x="457319" y="1942654"/>
            <a:ext cx="5486242" cy="411524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0" name="Google Shape;450;p92"/>
          <p:cNvSpPr txBox="1">
            <a:spLocks noGrp="1"/>
          </p:cNvSpPr>
          <p:nvPr>
            <p:ph type="title"/>
          </p:nvPr>
        </p:nvSpPr>
        <p:spPr>
          <a:xfrm>
            <a:off x="457201" y="449551"/>
            <a:ext cx="5486243"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92"/>
          <p:cNvSpPr txBox="1">
            <a:spLocks noGrp="1"/>
          </p:cNvSpPr>
          <p:nvPr>
            <p:ph type="body" idx="2"/>
          </p:nvPr>
        </p:nvSpPr>
        <p:spPr>
          <a:xfrm>
            <a:off x="6706533" y="457200"/>
            <a:ext cx="5027335" cy="5600700"/>
          </a:xfrm>
          <a:prstGeom prst="rect">
            <a:avLst/>
          </a:prstGeom>
          <a:noFill/>
          <a:ln>
            <a:noFill/>
          </a:ln>
        </p:spPr>
        <p:txBody>
          <a:bodyPr spcFirstLastPara="1" wrap="square" lIns="0" tIns="45700" rIns="182875" bIns="0" anchor="t" anchorCtr="0">
            <a:noAutofit/>
          </a:bodyPr>
          <a:lstStyle>
            <a:lvl1pPr marL="457200" lvl="0" indent="-228600" algn="l">
              <a:lnSpc>
                <a:spcPct val="120000"/>
              </a:lnSpc>
              <a:spcBef>
                <a:spcPts val="0"/>
              </a:spcBef>
              <a:spcAft>
                <a:spcPts val="0"/>
              </a:spcAft>
              <a:buSzPts val="1200"/>
              <a:buNone/>
              <a:defRPr>
                <a:solidFill>
                  <a:schemeClr val="dk1"/>
                </a:solidFill>
              </a:defRPr>
            </a:lvl1pPr>
            <a:lvl2pPr marL="914400" lvl="1" indent="-298450" algn="l">
              <a:lnSpc>
                <a:spcPct val="120000"/>
              </a:lnSpc>
              <a:spcBef>
                <a:spcPts val="1200"/>
              </a:spcBef>
              <a:spcAft>
                <a:spcPts val="0"/>
              </a:spcAft>
              <a:buSzPts val="1100"/>
              <a:buChar char="•"/>
              <a:defRPr>
                <a:solidFill>
                  <a:schemeClr val="dk1"/>
                </a:solidFill>
              </a:defRPr>
            </a:lvl2pPr>
            <a:lvl3pPr marL="1371600" lvl="2" indent="-273050" algn="l">
              <a:lnSpc>
                <a:spcPct val="120000"/>
              </a:lnSpc>
              <a:spcBef>
                <a:spcPts val="1200"/>
              </a:spcBef>
              <a:spcAft>
                <a:spcPts val="0"/>
              </a:spcAft>
              <a:buSzPts val="700"/>
              <a:buChar char="►"/>
              <a:defRPr>
                <a:solidFill>
                  <a:schemeClr val="dk1"/>
                </a:solidFill>
              </a:defRPr>
            </a:lvl3pPr>
            <a:lvl4pPr marL="1828800" lvl="3" indent="-291464" algn="l">
              <a:lnSpc>
                <a:spcPct val="120000"/>
              </a:lnSpc>
              <a:spcBef>
                <a:spcPts val="1200"/>
              </a:spcBef>
              <a:spcAft>
                <a:spcPts val="0"/>
              </a:spcAft>
              <a:buSzPts val="990"/>
              <a:buChar char="▪"/>
              <a:defRPr>
                <a:solidFill>
                  <a:schemeClr val="dk1"/>
                </a:solidFill>
              </a:defRPr>
            </a:lvl4pPr>
            <a:lvl5pPr marL="2286000" lvl="4" indent="-292100" algn="l">
              <a:lnSpc>
                <a:spcPct val="120000"/>
              </a:lnSpc>
              <a:spcBef>
                <a:spcPts val="1200"/>
              </a:spcBef>
              <a:spcAft>
                <a:spcPts val="0"/>
              </a:spcAft>
              <a:buSzPts val="1000"/>
              <a:buChar char="-"/>
              <a:defRPr>
                <a:solidFill>
                  <a:schemeClr val="dk1"/>
                </a:solidFill>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Square)">
  <p:cSld name="Section Header (Square)">
    <p:spTree>
      <p:nvGrpSpPr>
        <p:cNvPr id="1" name="Shape 38"/>
        <p:cNvGrpSpPr/>
        <p:nvPr/>
      </p:nvGrpSpPr>
      <p:grpSpPr>
        <a:xfrm>
          <a:off x="0" y="0"/>
          <a:ext cx="0" cy="0"/>
          <a:chOff x="0" y="0"/>
          <a:chExt cx="0" cy="0"/>
        </a:xfrm>
      </p:grpSpPr>
      <p:sp>
        <p:nvSpPr>
          <p:cNvPr id="39" name="Google Shape;39;p43"/>
          <p:cNvSpPr txBox="1">
            <a:spLocks noGrp="1"/>
          </p:cNvSpPr>
          <p:nvPr>
            <p:ph type="title"/>
          </p:nvPr>
        </p:nvSpPr>
        <p:spPr>
          <a:xfrm>
            <a:off x="6731193" y="457201"/>
            <a:ext cx="5003489" cy="4391659"/>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dk1"/>
              </a:buClr>
              <a:buSzPts val="7200"/>
              <a:buFont typeface="Avenir"/>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3"/>
          <p:cNvSpPr txBox="1">
            <a:spLocks noGrp="1"/>
          </p:cNvSpPr>
          <p:nvPr>
            <p:ph type="body" idx="1"/>
          </p:nvPr>
        </p:nvSpPr>
        <p:spPr>
          <a:xfrm>
            <a:off x="6731192" y="4848859"/>
            <a:ext cx="5003386" cy="66479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a:solidFill>
                  <a:srgbClr val="888888"/>
                </a:solidFill>
              </a:defRPr>
            </a:lvl2pPr>
            <a:lvl3pPr marL="1371600" lvl="2" indent="-228600" algn="l">
              <a:lnSpc>
                <a:spcPct val="120000"/>
              </a:lnSpc>
              <a:spcBef>
                <a:spcPts val="1200"/>
              </a:spcBef>
              <a:spcAft>
                <a:spcPts val="0"/>
              </a:spcAft>
              <a:buSzPts val="1260"/>
              <a:buNone/>
              <a:defRPr sz="1800">
                <a:solidFill>
                  <a:srgbClr val="888888"/>
                </a:solidFill>
              </a:defRPr>
            </a:lvl3pPr>
            <a:lvl4pPr marL="1828800" lvl="3" indent="-228600" algn="l">
              <a:lnSpc>
                <a:spcPct val="120000"/>
              </a:lnSpc>
              <a:spcBef>
                <a:spcPts val="1200"/>
              </a:spcBef>
              <a:spcAft>
                <a:spcPts val="0"/>
              </a:spcAft>
              <a:buSzPts val="1760"/>
              <a:buNone/>
              <a:defRPr sz="1600">
                <a:solidFill>
                  <a:srgbClr val="888888"/>
                </a:solidFill>
              </a:defRPr>
            </a:lvl4pPr>
            <a:lvl5pPr marL="2286000" lvl="4" indent="-228600" algn="l">
              <a:lnSpc>
                <a:spcPct val="120000"/>
              </a:lnSpc>
              <a:spcBef>
                <a:spcPts val="1200"/>
              </a:spcBef>
              <a:spcAft>
                <a:spcPts val="0"/>
              </a:spcAft>
              <a:buSzPts val="2000"/>
              <a:buNone/>
              <a:defRPr sz="1600">
                <a:solidFill>
                  <a:srgbClr val="888888"/>
                </a:solidFill>
              </a:defRPr>
            </a:lvl5pPr>
            <a:lvl6pPr marL="2743200" lvl="5" indent="-228600" algn="l">
              <a:lnSpc>
                <a:spcPct val="90000"/>
              </a:lnSpc>
              <a:spcBef>
                <a:spcPts val="12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3"/>
          <p:cNvSpPr/>
          <p:nvPr/>
        </p:nvSpPr>
        <p:spPr>
          <a:xfrm>
            <a:off x="-1" y="1423194"/>
            <a:ext cx="4012658" cy="40116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52"/>
        <p:cNvGrpSpPr/>
        <p:nvPr/>
      </p:nvGrpSpPr>
      <p:grpSpPr>
        <a:xfrm>
          <a:off x="0" y="0"/>
          <a:ext cx="0" cy="0"/>
          <a:chOff x="0" y="0"/>
          <a:chExt cx="0" cy="0"/>
        </a:xfrm>
      </p:grpSpPr>
      <p:sp>
        <p:nvSpPr>
          <p:cNvPr id="453" name="Google Shape;453;p93"/>
          <p:cNvSpPr>
            <a:spLocks noGrp="1"/>
          </p:cNvSpPr>
          <p:nvPr>
            <p:ph type="pic" idx="2"/>
          </p:nvPr>
        </p:nvSpPr>
        <p:spPr>
          <a:xfrm>
            <a:off x="6248404" y="0"/>
            <a:ext cx="5943599" cy="6858000"/>
          </a:xfrm>
          <a:prstGeom prst="rect">
            <a:avLst/>
          </a:prstGeom>
          <a:solidFill>
            <a:schemeClr val="accent3"/>
          </a:solidFill>
          <a:ln>
            <a:noFill/>
          </a:ln>
        </p:spPr>
      </p:sp>
      <p:sp>
        <p:nvSpPr>
          <p:cNvPr id="454" name="Google Shape;454;p93"/>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93"/>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p93"/>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sz="850" b="0">
                <a:solidFill>
                  <a:schemeClr val="dk1"/>
                </a:solidFill>
                <a:latin typeface="Avenir"/>
                <a:ea typeface="Avenir"/>
                <a:cs typeface="Avenir"/>
                <a:sym typeface="Avenir"/>
              </a:defRPr>
            </a:lvl1pPr>
            <a:lvl2pPr marL="0" lvl="1" indent="0" algn="r">
              <a:spcBef>
                <a:spcPts val="0"/>
              </a:spcBef>
              <a:buNone/>
              <a:defRPr sz="850" b="0">
                <a:solidFill>
                  <a:schemeClr val="dk1"/>
                </a:solidFill>
                <a:latin typeface="Avenir"/>
                <a:ea typeface="Avenir"/>
                <a:cs typeface="Avenir"/>
                <a:sym typeface="Avenir"/>
              </a:defRPr>
            </a:lvl2pPr>
            <a:lvl3pPr marL="0" lvl="2" indent="0" algn="r">
              <a:spcBef>
                <a:spcPts val="0"/>
              </a:spcBef>
              <a:buNone/>
              <a:defRPr sz="850" b="0">
                <a:solidFill>
                  <a:schemeClr val="dk1"/>
                </a:solidFill>
                <a:latin typeface="Avenir"/>
                <a:ea typeface="Avenir"/>
                <a:cs typeface="Avenir"/>
                <a:sym typeface="Avenir"/>
              </a:defRPr>
            </a:lvl3pPr>
            <a:lvl4pPr marL="0" lvl="3" indent="0" algn="r">
              <a:spcBef>
                <a:spcPts val="0"/>
              </a:spcBef>
              <a:buNone/>
              <a:defRPr sz="850" b="0">
                <a:solidFill>
                  <a:schemeClr val="dk1"/>
                </a:solidFill>
                <a:latin typeface="Avenir"/>
                <a:ea typeface="Avenir"/>
                <a:cs typeface="Avenir"/>
                <a:sym typeface="Avenir"/>
              </a:defRPr>
            </a:lvl4pPr>
            <a:lvl5pPr marL="0" lvl="4" indent="0" algn="r">
              <a:spcBef>
                <a:spcPts val="0"/>
              </a:spcBef>
              <a:buNone/>
              <a:defRPr sz="850" b="0">
                <a:solidFill>
                  <a:schemeClr val="dk1"/>
                </a:solidFill>
                <a:latin typeface="Avenir"/>
                <a:ea typeface="Avenir"/>
                <a:cs typeface="Avenir"/>
                <a:sym typeface="Avenir"/>
              </a:defRPr>
            </a:lvl5pPr>
            <a:lvl6pPr marL="0" lvl="5" indent="0" algn="r">
              <a:spcBef>
                <a:spcPts val="0"/>
              </a:spcBef>
              <a:buNone/>
              <a:defRPr sz="850" b="0">
                <a:solidFill>
                  <a:schemeClr val="dk1"/>
                </a:solidFill>
                <a:latin typeface="Avenir"/>
                <a:ea typeface="Avenir"/>
                <a:cs typeface="Avenir"/>
                <a:sym typeface="Avenir"/>
              </a:defRPr>
            </a:lvl6pPr>
            <a:lvl7pPr marL="0" lvl="6" indent="0" algn="r">
              <a:spcBef>
                <a:spcPts val="0"/>
              </a:spcBef>
              <a:buNone/>
              <a:defRPr sz="850" b="0">
                <a:solidFill>
                  <a:schemeClr val="dk1"/>
                </a:solidFill>
                <a:latin typeface="Avenir"/>
                <a:ea typeface="Avenir"/>
                <a:cs typeface="Avenir"/>
                <a:sym typeface="Avenir"/>
              </a:defRPr>
            </a:lvl7pPr>
            <a:lvl8pPr marL="0" lvl="7" indent="0" algn="r">
              <a:spcBef>
                <a:spcPts val="0"/>
              </a:spcBef>
              <a:buNone/>
              <a:defRPr sz="850" b="0">
                <a:solidFill>
                  <a:schemeClr val="dk1"/>
                </a:solidFill>
                <a:latin typeface="Avenir"/>
                <a:ea typeface="Avenir"/>
                <a:cs typeface="Avenir"/>
                <a:sym typeface="Avenir"/>
              </a:defRPr>
            </a:lvl8pPr>
            <a:lvl9pPr marL="0" lvl="8" indent="0" algn="r">
              <a:spcBef>
                <a:spcPts val="0"/>
              </a:spcBef>
              <a:buNone/>
              <a:defRPr sz="850" b="0">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457" name="Google Shape;457;p93"/>
          <p:cNvSpPr txBox="1">
            <a:spLocks noGrp="1"/>
          </p:cNvSpPr>
          <p:nvPr>
            <p:ph type="body" idx="1"/>
          </p:nvPr>
        </p:nvSpPr>
        <p:spPr>
          <a:xfrm>
            <a:off x="457319" y="1942654"/>
            <a:ext cx="5486242" cy="4115246"/>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8" name="Google Shape;458;p93"/>
          <p:cNvSpPr txBox="1">
            <a:spLocks noGrp="1"/>
          </p:cNvSpPr>
          <p:nvPr>
            <p:ph type="title"/>
          </p:nvPr>
        </p:nvSpPr>
        <p:spPr>
          <a:xfrm>
            <a:off x="457201" y="449551"/>
            <a:ext cx="5486243"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 Step Comparison">
  <p:cSld name="2 Step Comparison">
    <p:spTree>
      <p:nvGrpSpPr>
        <p:cNvPr id="1" name="Shape 459"/>
        <p:cNvGrpSpPr/>
        <p:nvPr/>
      </p:nvGrpSpPr>
      <p:grpSpPr>
        <a:xfrm>
          <a:off x="0" y="0"/>
          <a:ext cx="0" cy="0"/>
          <a:chOff x="0" y="0"/>
          <a:chExt cx="0" cy="0"/>
        </a:xfrm>
      </p:grpSpPr>
      <p:sp>
        <p:nvSpPr>
          <p:cNvPr id="460" name="Google Shape;460;p94"/>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94"/>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94"/>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3" name="Google Shape;463;p94"/>
          <p:cNvSpPr>
            <a:spLocks noGrp="1"/>
          </p:cNvSpPr>
          <p:nvPr>
            <p:ph type="pic" idx="2"/>
          </p:nvPr>
        </p:nvSpPr>
        <p:spPr>
          <a:xfrm>
            <a:off x="457200" y="1943100"/>
            <a:ext cx="5121974" cy="2210507"/>
          </a:xfrm>
          <a:prstGeom prst="rect">
            <a:avLst/>
          </a:prstGeom>
          <a:solidFill>
            <a:schemeClr val="accent3"/>
          </a:solidFill>
          <a:ln>
            <a:noFill/>
          </a:ln>
        </p:spPr>
      </p:sp>
      <p:sp>
        <p:nvSpPr>
          <p:cNvPr id="464" name="Google Shape;464;p94"/>
          <p:cNvSpPr>
            <a:spLocks noGrp="1"/>
          </p:cNvSpPr>
          <p:nvPr>
            <p:ph type="pic" idx="3"/>
          </p:nvPr>
        </p:nvSpPr>
        <p:spPr>
          <a:xfrm>
            <a:off x="6620746" y="1943100"/>
            <a:ext cx="5117556" cy="2210507"/>
          </a:xfrm>
          <a:prstGeom prst="rect">
            <a:avLst/>
          </a:prstGeom>
          <a:solidFill>
            <a:schemeClr val="accent3"/>
          </a:solidFill>
          <a:ln>
            <a:noFill/>
          </a:ln>
        </p:spPr>
      </p:sp>
      <p:sp>
        <p:nvSpPr>
          <p:cNvPr id="465" name="Google Shape;465;p94"/>
          <p:cNvSpPr txBox="1">
            <a:spLocks noGrp="1"/>
          </p:cNvSpPr>
          <p:nvPr>
            <p:ph type="body" idx="1"/>
          </p:nvPr>
        </p:nvSpPr>
        <p:spPr>
          <a:xfrm>
            <a:off x="457200" y="4270170"/>
            <a:ext cx="5121974"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66" name="Google Shape;466;p94"/>
          <p:cNvSpPr txBox="1">
            <a:spLocks noGrp="1"/>
          </p:cNvSpPr>
          <p:nvPr>
            <p:ph type="body" idx="4"/>
          </p:nvPr>
        </p:nvSpPr>
        <p:spPr>
          <a:xfrm>
            <a:off x="6620746" y="4270170"/>
            <a:ext cx="5117560"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120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cxnSp>
        <p:nvCxnSpPr>
          <p:cNvPr id="467" name="Google Shape;467;p94"/>
          <p:cNvCxnSpPr/>
          <p:nvPr/>
        </p:nvCxnSpPr>
        <p:spPr>
          <a:xfrm>
            <a:off x="6096001" y="1943099"/>
            <a:ext cx="0" cy="4131582"/>
          </a:xfrm>
          <a:prstGeom prst="straightConnector1">
            <a:avLst/>
          </a:prstGeom>
          <a:noFill/>
          <a:ln w="9525" cap="sq" cmpd="sng">
            <a:solidFill>
              <a:schemeClr val="accent2"/>
            </a:solidFill>
            <a:prstDash val="solid"/>
            <a:miter lim="800000"/>
            <a:headEnd type="none" w="sm" len="sm"/>
            <a:tailEnd type="none" w="sm" len="sm"/>
          </a:ln>
        </p:spPr>
      </p:cxnSp>
      <p:sp>
        <p:nvSpPr>
          <p:cNvPr id="468" name="Google Shape;468;p94"/>
          <p:cNvSpPr txBox="1">
            <a:spLocks noGrp="1"/>
          </p:cNvSpPr>
          <p:nvPr>
            <p:ph type="body" idx="5"/>
          </p:nvPr>
        </p:nvSpPr>
        <p:spPr>
          <a:xfrm>
            <a:off x="466847" y="4670426"/>
            <a:ext cx="5112327"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9" name="Google Shape;469;p94"/>
          <p:cNvSpPr txBox="1">
            <a:spLocks noGrp="1"/>
          </p:cNvSpPr>
          <p:nvPr>
            <p:ph type="body" idx="6"/>
          </p:nvPr>
        </p:nvSpPr>
        <p:spPr>
          <a:xfrm>
            <a:off x="6620746" y="4670426"/>
            <a:ext cx="5112132"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70" name="Google Shape;470;p94"/>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 Step Comparison (Squares)">
  <p:cSld name="3 Step Comparison (Squares)">
    <p:spTree>
      <p:nvGrpSpPr>
        <p:cNvPr id="1" name="Shape 471"/>
        <p:cNvGrpSpPr/>
        <p:nvPr/>
      </p:nvGrpSpPr>
      <p:grpSpPr>
        <a:xfrm>
          <a:off x="0" y="0"/>
          <a:ext cx="0" cy="0"/>
          <a:chOff x="0" y="0"/>
          <a:chExt cx="0" cy="0"/>
        </a:xfrm>
      </p:grpSpPr>
      <p:sp>
        <p:nvSpPr>
          <p:cNvPr id="472" name="Google Shape;472;p95"/>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95"/>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95"/>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95"/>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6" name="Google Shape;476;p95"/>
          <p:cNvSpPr>
            <a:spLocks noGrp="1"/>
          </p:cNvSpPr>
          <p:nvPr>
            <p:ph type="pic" idx="2"/>
          </p:nvPr>
        </p:nvSpPr>
        <p:spPr>
          <a:xfrm>
            <a:off x="457201" y="1943100"/>
            <a:ext cx="3067055" cy="2210507"/>
          </a:xfrm>
          <a:prstGeom prst="rect">
            <a:avLst/>
          </a:prstGeom>
          <a:solidFill>
            <a:schemeClr val="accent3"/>
          </a:solidFill>
          <a:ln>
            <a:noFill/>
          </a:ln>
        </p:spPr>
      </p:sp>
      <p:sp>
        <p:nvSpPr>
          <p:cNvPr id="477" name="Google Shape;477;p95"/>
          <p:cNvSpPr>
            <a:spLocks noGrp="1"/>
          </p:cNvSpPr>
          <p:nvPr>
            <p:ph type="pic" idx="3"/>
          </p:nvPr>
        </p:nvSpPr>
        <p:spPr>
          <a:xfrm>
            <a:off x="4572012" y="1943100"/>
            <a:ext cx="3054908" cy="2210507"/>
          </a:xfrm>
          <a:prstGeom prst="rect">
            <a:avLst/>
          </a:prstGeom>
          <a:solidFill>
            <a:schemeClr val="accent3"/>
          </a:solidFill>
          <a:ln>
            <a:noFill/>
          </a:ln>
        </p:spPr>
      </p:sp>
      <p:sp>
        <p:nvSpPr>
          <p:cNvPr id="478" name="Google Shape;478;p95"/>
          <p:cNvSpPr>
            <a:spLocks noGrp="1"/>
          </p:cNvSpPr>
          <p:nvPr>
            <p:ph type="pic" idx="4"/>
          </p:nvPr>
        </p:nvSpPr>
        <p:spPr>
          <a:xfrm>
            <a:off x="8676420" y="1943100"/>
            <a:ext cx="3053175" cy="2210507"/>
          </a:xfrm>
          <a:prstGeom prst="rect">
            <a:avLst/>
          </a:prstGeom>
          <a:solidFill>
            <a:schemeClr val="accent3"/>
          </a:solidFill>
          <a:ln>
            <a:noFill/>
          </a:ln>
        </p:spPr>
      </p:sp>
      <p:sp>
        <p:nvSpPr>
          <p:cNvPr id="479" name="Google Shape;479;p95"/>
          <p:cNvSpPr txBox="1">
            <a:spLocks noGrp="1"/>
          </p:cNvSpPr>
          <p:nvPr>
            <p:ph type="body" idx="1"/>
          </p:nvPr>
        </p:nvSpPr>
        <p:spPr>
          <a:xfrm>
            <a:off x="45720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0" name="Google Shape;480;p95"/>
          <p:cNvSpPr txBox="1">
            <a:spLocks noGrp="1"/>
          </p:cNvSpPr>
          <p:nvPr>
            <p:ph type="body" idx="5"/>
          </p:nvPr>
        </p:nvSpPr>
        <p:spPr>
          <a:xfrm>
            <a:off x="457201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1" name="Google Shape;481;p95"/>
          <p:cNvSpPr txBox="1">
            <a:spLocks noGrp="1"/>
          </p:cNvSpPr>
          <p:nvPr>
            <p:ph type="body" idx="6"/>
          </p:nvPr>
        </p:nvSpPr>
        <p:spPr>
          <a:xfrm>
            <a:off x="8672968"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cxnSp>
        <p:nvCxnSpPr>
          <p:cNvPr id="482" name="Google Shape;482;p95"/>
          <p:cNvCxnSpPr/>
          <p:nvPr/>
        </p:nvCxnSpPr>
        <p:spPr>
          <a:xfrm>
            <a:off x="8181424" y="1941593"/>
            <a:ext cx="0" cy="4133088"/>
          </a:xfrm>
          <a:prstGeom prst="straightConnector1">
            <a:avLst/>
          </a:prstGeom>
          <a:noFill/>
          <a:ln w="9525" cap="sq" cmpd="sng">
            <a:solidFill>
              <a:schemeClr val="accent2"/>
            </a:solidFill>
            <a:prstDash val="solid"/>
            <a:miter lim="800000"/>
            <a:headEnd type="none" w="sm" len="sm"/>
            <a:tailEnd type="none" w="sm" len="sm"/>
          </a:ln>
        </p:spPr>
      </p:cxnSp>
      <p:cxnSp>
        <p:nvCxnSpPr>
          <p:cNvPr id="483" name="Google Shape;483;p95"/>
          <p:cNvCxnSpPr/>
          <p:nvPr/>
        </p:nvCxnSpPr>
        <p:spPr>
          <a:xfrm>
            <a:off x="4019257" y="1943100"/>
            <a:ext cx="0" cy="4131581"/>
          </a:xfrm>
          <a:prstGeom prst="straightConnector1">
            <a:avLst/>
          </a:prstGeom>
          <a:noFill/>
          <a:ln w="9525" cap="sq" cmpd="sng">
            <a:solidFill>
              <a:schemeClr val="accent2"/>
            </a:solidFill>
            <a:prstDash val="solid"/>
            <a:miter lim="800000"/>
            <a:headEnd type="none" w="sm" len="sm"/>
            <a:tailEnd type="none" w="sm" len="sm"/>
          </a:ln>
        </p:spPr>
      </p:cxnSp>
      <p:sp>
        <p:nvSpPr>
          <p:cNvPr id="484" name="Google Shape;484;p95"/>
          <p:cNvSpPr txBox="1">
            <a:spLocks noGrp="1"/>
          </p:cNvSpPr>
          <p:nvPr>
            <p:ph type="body" idx="7"/>
          </p:nvPr>
        </p:nvSpPr>
        <p:spPr>
          <a:xfrm>
            <a:off x="466847"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85" name="Google Shape;485;p95"/>
          <p:cNvSpPr txBox="1">
            <a:spLocks noGrp="1"/>
          </p:cNvSpPr>
          <p:nvPr>
            <p:ph type="body" idx="8"/>
          </p:nvPr>
        </p:nvSpPr>
        <p:spPr>
          <a:xfrm>
            <a:off x="4572012"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86" name="Google Shape;486;p95"/>
          <p:cNvSpPr txBox="1">
            <a:spLocks noGrp="1"/>
          </p:cNvSpPr>
          <p:nvPr>
            <p:ph type="body" idx="9"/>
          </p:nvPr>
        </p:nvSpPr>
        <p:spPr>
          <a:xfrm>
            <a:off x="8672968"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 Step Comparison (Squares)">
  <p:cSld name="4 Step Comparison (Squares)">
    <p:spTree>
      <p:nvGrpSpPr>
        <p:cNvPr id="1" name="Shape 487"/>
        <p:cNvGrpSpPr/>
        <p:nvPr/>
      </p:nvGrpSpPr>
      <p:grpSpPr>
        <a:xfrm>
          <a:off x="0" y="0"/>
          <a:ext cx="0" cy="0"/>
          <a:chOff x="0" y="0"/>
          <a:chExt cx="0" cy="0"/>
        </a:xfrm>
      </p:grpSpPr>
      <p:sp>
        <p:nvSpPr>
          <p:cNvPr id="488" name="Google Shape;488;p96"/>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9" name="Google Shape;489;p96"/>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96"/>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96"/>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p96"/>
          <p:cNvSpPr>
            <a:spLocks noGrp="1"/>
          </p:cNvSpPr>
          <p:nvPr>
            <p:ph type="pic" idx="2"/>
          </p:nvPr>
        </p:nvSpPr>
        <p:spPr>
          <a:xfrm>
            <a:off x="457201" y="1943100"/>
            <a:ext cx="2378059" cy="2210507"/>
          </a:xfrm>
          <a:prstGeom prst="rect">
            <a:avLst/>
          </a:prstGeom>
          <a:solidFill>
            <a:schemeClr val="accent3"/>
          </a:solidFill>
          <a:ln>
            <a:noFill/>
          </a:ln>
        </p:spPr>
      </p:sp>
      <p:sp>
        <p:nvSpPr>
          <p:cNvPr id="493" name="Google Shape;493;p96"/>
          <p:cNvSpPr txBox="1">
            <a:spLocks noGrp="1"/>
          </p:cNvSpPr>
          <p:nvPr>
            <p:ph type="body" idx="1"/>
          </p:nvPr>
        </p:nvSpPr>
        <p:spPr>
          <a:xfrm>
            <a:off x="45720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94" name="Google Shape;494;p96"/>
          <p:cNvSpPr txBox="1">
            <a:spLocks noGrp="1"/>
          </p:cNvSpPr>
          <p:nvPr>
            <p:ph type="body" idx="3"/>
          </p:nvPr>
        </p:nvSpPr>
        <p:spPr>
          <a:xfrm>
            <a:off x="466847"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5" name="Google Shape;495;p96"/>
          <p:cNvSpPr>
            <a:spLocks noGrp="1"/>
          </p:cNvSpPr>
          <p:nvPr>
            <p:ph type="pic" idx="4"/>
          </p:nvPr>
        </p:nvSpPr>
        <p:spPr>
          <a:xfrm>
            <a:off x="3423675" y="1943100"/>
            <a:ext cx="2378059" cy="2210507"/>
          </a:xfrm>
          <a:prstGeom prst="rect">
            <a:avLst/>
          </a:prstGeom>
          <a:solidFill>
            <a:schemeClr val="accent3"/>
          </a:solidFill>
          <a:ln>
            <a:noFill/>
          </a:ln>
        </p:spPr>
      </p:sp>
      <p:sp>
        <p:nvSpPr>
          <p:cNvPr id="496" name="Google Shape;496;p96"/>
          <p:cNvSpPr>
            <a:spLocks noGrp="1"/>
          </p:cNvSpPr>
          <p:nvPr>
            <p:ph type="pic" idx="5"/>
          </p:nvPr>
        </p:nvSpPr>
        <p:spPr>
          <a:xfrm>
            <a:off x="6390148" y="1943100"/>
            <a:ext cx="2378059" cy="2210507"/>
          </a:xfrm>
          <a:prstGeom prst="rect">
            <a:avLst/>
          </a:prstGeom>
          <a:solidFill>
            <a:schemeClr val="accent3"/>
          </a:solidFill>
          <a:ln>
            <a:noFill/>
          </a:ln>
        </p:spPr>
      </p:sp>
      <p:sp>
        <p:nvSpPr>
          <p:cNvPr id="497" name="Google Shape;497;p96"/>
          <p:cNvSpPr>
            <a:spLocks noGrp="1"/>
          </p:cNvSpPr>
          <p:nvPr>
            <p:ph type="pic" idx="6"/>
          </p:nvPr>
        </p:nvSpPr>
        <p:spPr>
          <a:xfrm>
            <a:off x="9356622" y="1943100"/>
            <a:ext cx="2378059" cy="2210507"/>
          </a:xfrm>
          <a:prstGeom prst="rect">
            <a:avLst/>
          </a:prstGeom>
          <a:solidFill>
            <a:schemeClr val="accent3"/>
          </a:solidFill>
          <a:ln>
            <a:noFill/>
          </a:ln>
        </p:spPr>
      </p:sp>
      <p:sp>
        <p:nvSpPr>
          <p:cNvPr id="498" name="Google Shape;498;p96"/>
          <p:cNvSpPr txBox="1">
            <a:spLocks noGrp="1"/>
          </p:cNvSpPr>
          <p:nvPr>
            <p:ph type="body" idx="7"/>
          </p:nvPr>
        </p:nvSpPr>
        <p:spPr>
          <a:xfrm>
            <a:off x="3423675"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99" name="Google Shape;499;p96"/>
          <p:cNvSpPr txBox="1">
            <a:spLocks noGrp="1"/>
          </p:cNvSpPr>
          <p:nvPr>
            <p:ph type="body" idx="8"/>
          </p:nvPr>
        </p:nvSpPr>
        <p:spPr>
          <a:xfrm>
            <a:off x="3423675"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0" name="Google Shape;500;p96"/>
          <p:cNvSpPr txBox="1">
            <a:spLocks noGrp="1"/>
          </p:cNvSpPr>
          <p:nvPr>
            <p:ph type="body" idx="9"/>
          </p:nvPr>
        </p:nvSpPr>
        <p:spPr>
          <a:xfrm>
            <a:off x="6390148"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01" name="Google Shape;501;p96"/>
          <p:cNvSpPr txBox="1">
            <a:spLocks noGrp="1"/>
          </p:cNvSpPr>
          <p:nvPr>
            <p:ph type="body" idx="13"/>
          </p:nvPr>
        </p:nvSpPr>
        <p:spPr>
          <a:xfrm>
            <a:off x="6390148"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2" name="Google Shape;502;p96"/>
          <p:cNvSpPr txBox="1">
            <a:spLocks noGrp="1"/>
          </p:cNvSpPr>
          <p:nvPr>
            <p:ph type="body" idx="14"/>
          </p:nvPr>
        </p:nvSpPr>
        <p:spPr>
          <a:xfrm>
            <a:off x="935662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03" name="Google Shape;503;p96"/>
          <p:cNvSpPr txBox="1">
            <a:spLocks noGrp="1"/>
          </p:cNvSpPr>
          <p:nvPr>
            <p:ph type="body" idx="15"/>
          </p:nvPr>
        </p:nvSpPr>
        <p:spPr>
          <a:xfrm>
            <a:off x="9356622"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 Step Comparison (Circles)">
  <p:cSld name="3 Step Comparison (Circles)">
    <p:spTree>
      <p:nvGrpSpPr>
        <p:cNvPr id="1" name="Shape 504"/>
        <p:cNvGrpSpPr/>
        <p:nvPr/>
      </p:nvGrpSpPr>
      <p:grpSpPr>
        <a:xfrm>
          <a:off x="0" y="0"/>
          <a:ext cx="0" cy="0"/>
          <a:chOff x="0" y="0"/>
          <a:chExt cx="0" cy="0"/>
        </a:xfrm>
      </p:grpSpPr>
      <p:sp>
        <p:nvSpPr>
          <p:cNvPr id="505" name="Google Shape;505;p97"/>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6" name="Google Shape;506;p97"/>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97"/>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97"/>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9" name="Google Shape;509;p97"/>
          <p:cNvSpPr>
            <a:spLocks noGrp="1"/>
          </p:cNvSpPr>
          <p:nvPr>
            <p:ph type="pic" idx="2"/>
          </p:nvPr>
        </p:nvSpPr>
        <p:spPr>
          <a:xfrm>
            <a:off x="457202" y="1889511"/>
            <a:ext cx="2265805" cy="2264096"/>
          </a:xfrm>
          <a:prstGeom prst="ellipse">
            <a:avLst/>
          </a:prstGeom>
          <a:solidFill>
            <a:schemeClr val="accent3"/>
          </a:solidFill>
          <a:ln>
            <a:noFill/>
          </a:ln>
        </p:spPr>
      </p:sp>
      <p:sp>
        <p:nvSpPr>
          <p:cNvPr id="510" name="Google Shape;510;p97"/>
          <p:cNvSpPr>
            <a:spLocks noGrp="1"/>
          </p:cNvSpPr>
          <p:nvPr>
            <p:ph type="pic" idx="3"/>
          </p:nvPr>
        </p:nvSpPr>
        <p:spPr>
          <a:xfrm>
            <a:off x="4572014" y="1889511"/>
            <a:ext cx="2265805" cy="2264096"/>
          </a:xfrm>
          <a:prstGeom prst="ellipse">
            <a:avLst/>
          </a:prstGeom>
          <a:solidFill>
            <a:schemeClr val="accent3"/>
          </a:solidFill>
          <a:ln>
            <a:noFill/>
          </a:ln>
        </p:spPr>
      </p:sp>
      <p:sp>
        <p:nvSpPr>
          <p:cNvPr id="511" name="Google Shape;511;p97"/>
          <p:cNvSpPr>
            <a:spLocks noGrp="1"/>
          </p:cNvSpPr>
          <p:nvPr>
            <p:ph type="pic" idx="4"/>
          </p:nvPr>
        </p:nvSpPr>
        <p:spPr>
          <a:xfrm>
            <a:off x="8676421" y="1902620"/>
            <a:ext cx="2265805" cy="2264096"/>
          </a:xfrm>
          <a:prstGeom prst="ellipse">
            <a:avLst/>
          </a:prstGeom>
          <a:solidFill>
            <a:schemeClr val="accent3"/>
          </a:solidFill>
          <a:ln>
            <a:noFill/>
          </a:ln>
        </p:spPr>
      </p:sp>
      <p:sp>
        <p:nvSpPr>
          <p:cNvPr id="512" name="Google Shape;512;p97"/>
          <p:cNvSpPr txBox="1">
            <a:spLocks noGrp="1"/>
          </p:cNvSpPr>
          <p:nvPr>
            <p:ph type="body" idx="1"/>
          </p:nvPr>
        </p:nvSpPr>
        <p:spPr>
          <a:xfrm>
            <a:off x="45720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13" name="Google Shape;513;p97"/>
          <p:cNvSpPr txBox="1">
            <a:spLocks noGrp="1"/>
          </p:cNvSpPr>
          <p:nvPr>
            <p:ph type="body" idx="5"/>
          </p:nvPr>
        </p:nvSpPr>
        <p:spPr>
          <a:xfrm>
            <a:off x="4572012"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14" name="Google Shape;514;p97"/>
          <p:cNvSpPr txBox="1">
            <a:spLocks noGrp="1"/>
          </p:cNvSpPr>
          <p:nvPr>
            <p:ph type="body" idx="6"/>
          </p:nvPr>
        </p:nvSpPr>
        <p:spPr>
          <a:xfrm>
            <a:off x="8672968" y="4270170"/>
            <a:ext cx="3058381"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cxnSp>
        <p:nvCxnSpPr>
          <p:cNvPr id="515" name="Google Shape;515;p97"/>
          <p:cNvCxnSpPr/>
          <p:nvPr/>
        </p:nvCxnSpPr>
        <p:spPr>
          <a:xfrm>
            <a:off x="8181424" y="1941593"/>
            <a:ext cx="0" cy="4133088"/>
          </a:xfrm>
          <a:prstGeom prst="straightConnector1">
            <a:avLst/>
          </a:prstGeom>
          <a:noFill/>
          <a:ln w="9525" cap="sq" cmpd="sng">
            <a:solidFill>
              <a:schemeClr val="accent2"/>
            </a:solidFill>
            <a:prstDash val="solid"/>
            <a:miter lim="800000"/>
            <a:headEnd type="none" w="sm" len="sm"/>
            <a:tailEnd type="none" w="sm" len="sm"/>
          </a:ln>
        </p:spPr>
      </p:cxnSp>
      <p:cxnSp>
        <p:nvCxnSpPr>
          <p:cNvPr id="516" name="Google Shape;516;p97"/>
          <p:cNvCxnSpPr/>
          <p:nvPr/>
        </p:nvCxnSpPr>
        <p:spPr>
          <a:xfrm>
            <a:off x="4019257" y="1941593"/>
            <a:ext cx="0" cy="4133088"/>
          </a:xfrm>
          <a:prstGeom prst="straightConnector1">
            <a:avLst/>
          </a:prstGeom>
          <a:noFill/>
          <a:ln w="9525" cap="sq" cmpd="sng">
            <a:solidFill>
              <a:schemeClr val="accent2"/>
            </a:solidFill>
            <a:prstDash val="solid"/>
            <a:miter lim="800000"/>
            <a:headEnd type="none" w="sm" len="sm"/>
            <a:tailEnd type="none" w="sm" len="sm"/>
          </a:ln>
        </p:spPr>
      </p:cxnSp>
      <p:sp>
        <p:nvSpPr>
          <p:cNvPr id="517" name="Google Shape;517;p97"/>
          <p:cNvSpPr txBox="1">
            <a:spLocks noGrp="1"/>
          </p:cNvSpPr>
          <p:nvPr>
            <p:ph type="body" idx="7"/>
          </p:nvPr>
        </p:nvSpPr>
        <p:spPr>
          <a:xfrm>
            <a:off x="466847"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8" name="Google Shape;518;p97"/>
          <p:cNvSpPr txBox="1">
            <a:spLocks noGrp="1"/>
          </p:cNvSpPr>
          <p:nvPr>
            <p:ph type="body" idx="8"/>
          </p:nvPr>
        </p:nvSpPr>
        <p:spPr>
          <a:xfrm>
            <a:off x="4572012"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9" name="Google Shape;519;p97"/>
          <p:cNvSpPr txBox="1">
            <a:spLocks noGrp="1"/>
          </p:cNvSpPr>
          <p:nvPr>
            <p:ph type="body" idx="9"/>
          </p:nvPr>
        </p:nvSpPr>
        <p:spPr>
          <a:xfrm>
            <a:off x="8672968" y="4670426"/>
            <a:ext cx="3059910"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 Step Comparison (Circles)">
  <p:cSld name="4 Step Comparison (Circles)">
    <p:spTree>
      <p:nvGrpSpPr>
        <p:cNvPr id="1" name="Shape 520"/>
        <p:cNvGrpSpPr/>
        <p:nvPr/>
      </p:nvGrpSpPr>
      <p:grpSpPr>
        <a:xfrm>
          <a:off x="0" y="0"/>
          <a:ext cx="0" cy="0"/>
          <a:chOff x="0" y="0"/>
          <a:chExt cx="0" cy="0"/>
        </a:xfrm>
      </p:grpSpPr>
      <p:sp>
        <p:nvSpPr>
          <p:cNvPr id="521" name="Google Shape;521;p98"/>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2" name="Google Shape;522;p98"/>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98"/>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98"/>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5" name="Google Shape;525;p98"/>
          <p:cNvSpPr txBox="1">
            <a:spLocks noGrp="1"/>
          </p:cNvSpPr>
          <p:nvPr>
            <p:ph type="body" idx="1"/>
          </p:nvPr>
        </p:nvSpPr>
        <p:spPr>
          <a:xfrm>
            <a:off x="45720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26" name="Google Shape;526;p98"/>
          <p:cNvSpPr txBox="1">
            <a:spLocks noGrp="1"/>
          </p:cNvSpPr>
          <p:nvPr>
            <p:ph type="body" idx="2"/>
          </p:nvPr>
        </p:nvSpPr>
        <p:spPr>
          <a:xfrm>
            <a:off x="466847"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27" name="Google Shape;527;p98"/>
          <p:cNvSpPr>
            <a:spLocks noGrp="1"/>
          </p:cNvSpPr>
          <p:nvPr>
            <p:ph type="pic" idx="3"/>
          </p:nvPr>
        </p:nvSpPr>
        <p:spPr>
          <a:xfrm>
            <a:off x="3423674" y="1892808"/>
            <a:ext cx="2268303" cy="2267712"/>
          </a:xfrm>
          <a:prstGeom prst="ellipse">
            <a:avLst/>
          </a:prstGeom>
          <a:solidFill>
            <a:schemeClr val="accent3"/>
          </a:solidFill>
          <a:ln>
            <a:noFill/>
          </a:ln>
        </p:spPr>
      </p:sp>
      <p:sp>
        <p:nvSpPr>
          <p:cNvPr id="528" name="Google Shape;528;p98"/>
          <p:cNvSpPr>
            <a:spLocks noGrp="1"/>
          </p:cNvSpPr>
          <p:nvPr>
            <p:ph type="pic" idx="4"/>
          </p:nvPr>
        </p:nvSpPr>
        <p:spPr>
          <a:xfrm>
            <a:off x="6390148" y="1892808"/>
            <a:ext cx="2268303" cy="2267712"/>
          </a:xfrm>
          <a:prstGeom prst="ellipse">
            <a:avLst/>
          </a:prstGeom>
          <a:solidFill>
            <a:schemeClr val="accent3"/>
          </a:solidFill>
          <a:ln>
            <a:noFill/>
          </a:ln>
        </p:spPr>
      </p:sp>
      <p:sp>
        <p:nvSpPr>
          <p:cNvPr id="529" name="Google Shape;529;p98"/>
          <p:cNvSpPr>
            <a:spLocks noGrp="1"/>
          </p:cNvSpPr>
          <p:nvPr>
            <p:ph type="pic" idx="5"/>
          </p:nvPr>
        </p:nvSpPr>
        <p:spPr>
          <a:xfrm>
            <a:off x="9356621" y="1892808"/>
            <a:ext cx="2268303" cy="2267712"/>
          </a:xfrm>
          <a:prstGeom prst="ellipse">
            <a:avLst/>
          </a:prstGeom>
          <a:solidFill>
            <a:schemeClr val="accent3"/>
          </a:solidFill>
          <a:ln>
            <a:noFill/>
          </a:ln>
        </p:spPr>
      </p:sp>
      <p:sp>
        <p:nvSpPr>
          <p:cNvPr id="530" name="Google Shape;530;p98"/>
          <p:cNvSpPr txBox="1">
            <a:spLocks noGrp="1"/>
          </p:cNvSpPr>
          <p:nvPr>
            <p:ph type="body" idx="6"/>
          </p:nvPr>
        </p:nvSpPr>
        <p:spPr>
          <a:xfrm>
            <a:off x="3423675"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31" name="Google Shape;531;p98"/>
          <p:cNvSpPr txBox="1">
            <a:spLocks noGrp="1"/>
          </p:cNvSpPr>
          <p:nvPr>
            <p:ph type="body" idx="7"/>
          </p:nvPr>
        </p:nvSpPr>
        <p:spPr>
          <a:xfrm>
            <a:off x="3423675"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32" name="Google Shape;532;p98"/>
          <p:cNvSpPr txBox="1">
            <a:spLocks noGrp="1"/>
          </p:cNvSpPr>
          <p:nvPr>
            <p:ph type="body" idx="8"/>
          </p:nvPr>
        </p:nvSpPr>
        <p:spPr>
          <a:xfrm>
            <a:off x="6390148"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33" name="Google Shape;533;p98"/>
          <p:cNvSpPr txBox="1">
            <a:spLocks noGrp="1"/>
          </p:cNvSpPr>
          <p:nvPr>
            <p:ph type="body" idx="9"/>
          </p:nvPr>
        </p:nvSpPr>
        <p:spPr>
          <a:xfrm>
            <a:off x="6390148"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34" name="Google Shape;534;p98"/>
          <p:cNvSpPr txBox="1">
            <a:spLocks noGrp="1"/>
          </p:cNvSpPr>
          <p:nvPr>
            <p:ph type="body" idx="13"/>
          </p:nvPr>
        </p:nvSpPr>
        <p:spPr>
          <a:xfrm>
            <a:off x="9356622" y="4270170"/>
            <a:ext cx="2378059" cy="304567"/>
          </a:xfrm>
          <a:prstGeom prst="rect">
            <a:avLst/>
          </a:prstGeom>
          <a:noFill/>
          <a:ln>
            <a:noFill/>
          </a:ln>
        </p:spPr>
        <p:txBody>
          <a:bodyPr spcFirstLastPara="1" wrap="square" lIns="0" tIns="0" rIns="91425" bIns="0" anchor="b" anchorCtr="0">
            <a:noAutofit/>
          </a:bodyPr>
          <a:lstStyle>
            <a:lvl1pPr marL="457200" lvl="0" indent="-228600" algn="l">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a:lnSpc>
                <a:spcPct val="120000"/>
              </a:lnSpc>
              <a:spcBef>
                <a:spcPts val="0"/>
              </a:spcBef>
              <a:spcAft>
                <a:spcPts val="0"/>
              </a:spcAft>
              <a:buSzPts val="2000"/>
              <a:buNone/>
              <a:defRPr sz="2000" b="1"/>
            </a:lvl2pPr>
            <a:lvl3pPr marL="1371600" lvl="2" indent="-228600" algn="l">
              <a:lnSpc>
                <a:spcPct val="120000"/>
              </a:lnSpc>
              <a:spcBef>
                <a:spcPts val="1200"/>
              </a:spcBef>
              <a:spcAft>
                <a:spcPts val="0"/>
              </a:spcAft>
              <a:buSzPts val="1260"/>
              <a:buNone/>
              <a:defRPr sz="1800" b="1"/>
            </a:lvl3pPr>
            <a:lvl4pPr marL="1828800" lvl="3" indent="-228600" algn="l">
              <a:lnSpc>
                <a:spcPct val="120000"/>
              </a:lnSpc>
              <a:spcBef>
                <a:spcPts val="1200"/>
              </a:spcBef>
              <a:spcAft>
                <a:spcPts val="0"/>
              </a:spcAft>
              <a:buSzPts val="1760"/>
              <a:buNone/>
              <a:defRPr sz="1600" b="1"/>
            </a:lvl4pPr>
            <a:lvl5pPr marL="2286000" lvl="4" indent="-228600" algn="l">
              <a:lnSpc>
                <a:spcPct val="120000"/>
              </a:lnSpc>
              <a:spcBef>
                <a:spcPts val="1200"/>
              </a:spcBef>
              <a:spcAft>
                <a:spcPts val="0"/>
              </a:spcAft>
              <a:buSzPts val="2000"/>
              <a:buNone/>
              <a:defRPr sz="1600" b="1"/>
            </a:lvl5pPr>
            <a:lvl6pPr marL="2743200" lvl="5" indent="-228600" algn="l">
              <a:lnSpc>
                <a:spcPct val="90000"/>
              </a:lnSpc>
              <a:spcBef>
                <a:spcPts val="12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35" name="Google Shape;535;p98"/>
          <p:cNvSpPr txBox="1">
            <a:spLocks noGrp="1"/>
          </p:cNvSpPr>
          <p:nvPr>
            <p:ph type="body" idx="14"/>
          </p:nvPr>
        </p:nvSpPr>
        <p:spPr>
          <a:xfrm>
            <a:off x="9356622" y="4670426"/>
            <a:ext cx="2378059" cy="1387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None/>
              <a:defRPr sz="1100"/>
            </a:lvl1pPr>
            <a:lvl2pPr marL="914400" lvl="1" indent="-228600" algn="l">
              <a:lnSpc>
                <a:spcPct val="120000"/>
              </a:lnSpc>
              <a:spcBef>
                <a:spcPts val="1200"/>
              </a:spcBef>
              <a:spcAft>
                <a:spcPts val="0"/>
              </a:spcAft>
              <a:buSzPts val="1100"/>
              <a:buNone/>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36" name="Google Shape;536;p98"/>
          <p:cNvSpPr>
            <a:spLocks noGrp="1"/>
          </p:cNvSpPr>
          <p:nvPr>
            <p:ph type="pic" idx="15"/>
          </p:nvPr>
        </p:nvSpPr>
        <p:spPr>
          <a:xfrm>
            <a:off x="457202" y="1889511"/>
            <a:ext cx="2265805" cy="2264096"/>
          </a:xfrm>
          <a:prstGeom prst="ellipse">
            <a:avLst/>
          </a:prstGeom>
          <a:solidFill>
            <a:schemeClr val="accent3"/>
          </a:solidFill>
          <a:ln>
            <a:noFill/>
          </a:ln>
        </p:spPr>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SE STUDY LAYOUTS">
  <p:cSld name="CASE STUDY LAYOUTS">
    <p:spTree>
      <p:nvGrpSpPr>
        <p:cNvPr id="1" name="Shape 537"/>
        <p:cNvGrpSpPr/>
        <p:nvPr/>
      </p:nvGrpSpPr>
      <p:grpSpPr>
        <a:xfrm>
          <a:off x="0" y="0"/>
          <a:ext cx="0" cy="0"/>
          <a:chOff x="0" y="0"/>
          <a:chExt cx="0" cy="0"/>
        </a:xfrm>
      </p:grpSpPr>
      <p:sp>
        <p:nvSpPr>
          <p:cNvPr id="538" name="Google Shape;538;p99"/>
          <p:cNvSpPr/>
          <p:nvPr/>
        </p:nvSpPr>
        <p:spPr>
          <a:xfrm>
            <a:off x="2" y="0"/>
            <a:ext cx="121888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CASE STUDY</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se Study Complete 1">
  <p:cSld name="Case Study Complete 1">
    <p:spTree>
      <p:nvGrpSpPr>
        <p:cNvPr id="1" name="Shape 539"/>
        <p:cNvGrpSpPr/>
        <p:nvPr/>
      </p:nvGrpSpPr>
      <p:grpSpPr>
        <a:xfrm>
          <a:off x="0" y="0"/>
          <a:ext cx="0" cy="0"/>
          <a:chOff x="0" y="0"/>
          <a:chExt cx="0" cy="0"/>
        </a:xfrm>
      </p:grpSpPr>
      <p:sp>
        <p:nvSpPr>
          <p:cNvPr id="540" name="Google Shape;540;p100"/>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100"/>
          <p:cNvSpPr>
            <a:spLocks noGrp="1"/>
          </p:cNvSpPr>
          <p:nvPr>
            <p:ph type="pic" idx="2"/>
          </p:nvPr>
        </p:nvSpPr>
        <p:spPr>
          <a:xfrm>
            <a:off x="1" y="3025033"/>
            <a:ext cx="4317536" cy="3832969"/>
          </a:xfrm>
          <a:prstGeom prst="rect">
            <a:avLst/>
          </a:prstGeom>
          <a:solidFill>
            <a:schemeClr val="accent3"/>
          </a:solidFill>
          <a:ln>
            <a:noFill/>
          </a:ln>
        </p:spPr>
      </p:sp>
      <p:sp>
        <p:nvSpPr>
          <p:cNvPr id="542" name="Google Shape;542;p100"/>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100"/>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4" name="Google Shape;544;p100"/>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00"/>
          <p:cNvSpPr txBox="1"/>
          <p:nvPr/>
        </p:nvSpPr>
        <p:spPr>
          <a:xfrm>
            <a:off x="5140217" y="685806"/>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546" name="Google Shape;546;p100"/>
          <p:cNvSpPr txBox="1">
            <a:spLocks noGrp="1"/>
          </p:cNvSpPr>
          <p:nvPr>
            <p:ph type="body" idx="1"/>
          </p:nvPr>
        </p:nvSpPr>
        <p:spPr>
          <a:xfrm>
            <a:off x="5140216" y="1036610"/>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47" name="Google Shape;547;p100"/>
          <p:cNvSpPr txBox="1"/>
          <p:nvPr/>
        </p:nvSpPr>
        <p:spPr>
          <a:xfrm>
            <a:off x="5140217" y="2459993"/>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548" name="Google Shape;548;p100"/>
          <p:cNvSpPr txBox="1">
            <a:spLocks noGrp="1"/>
          </p:cNvSpPr>
          <p:nvPr>
            <p:ph type="body" idx="3"/>
          </p:nvPr>
        </p:nvSpPr>
        <p:spPr>
          <a:xfrm>
            <a:off x="5140216" y="2810797"/>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49" name="Google Shape;549;p100"/>
          <p:cNvSpPr txBox="1"/>
          <p:nvPr/>
        </p:nvSpPr>
        <p:spPr>
          <a:xfrm>
            <a:off x="5140217" y="4281895"/>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550" name="Google Shape;550;p100"/>
          <p:cNvSpPr txBox="1">
            <a:spLocks noGrp="1"/>
          </p:cNvSpPr>
          <p:nvPr>
            <p:ph type="body" idx="4"/>
          </p:nvPr>
        </p:nvSpPr>
        <p:spPr>
          <a:xfrm>
            <a:off x="5140216" y="4632699"/>
            <a:ext cx="6081691"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51" name="Google Shape;551;p100"/>
          <p:cNvSpPr/>
          <p:nvPr/>
        </p:nvSpPr>
        <p:spPr>
          <a:xfrm>
            <a:off x="4736886" y="733442"/>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52" name="Google Shape;552;p100"/>
          <p:cNvSpPr/>
          <p:nvPr/>
        </p:nvSpPr>
        <p:spPr>
          <a:xfrm>
            <a:off x="4718598" y="4319962"/>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53" name="Google Shape;553;p100"/>
          <p:cNvSpPr>
            <a:spLocks noGrp="1"/>
          </p:cNvSpPr>
          <p:nvPr>
            <p:ph type="media" idx="5"/>
          </p:nvPr>
        </p:nvSpPr>
        <p:spPr>
          <a:xfrm>
            <a:off x="457202" y="5429368"/>
            <a:ext cx="1727010" cy="971433"/>
          </a:xfrm>
          <a:prstGeom prst="rect">
            <a:avLst/>
          </a:prstGeom>
          <a:solidFill>
            <a:schemeClr val="accent4"/>
          </a:solidFill>
          <a:ln>
            <a:noFill/>
          </a:ln>
        </p:spPr>
        <p:txBody>
          <a:bodyPr spcFirstLastPara="1" wrap="square" lIns="0" tIns="0" rIns="0" bIns="640075" anchor="ctr" anchorCtr="0">
            <a:noAutofit/>
          </a:bodyPr>
          <a:lstStyle>
            <a:lvl1pPr marR="0" lvl="0" algn="ctr" rtl="0">
              <a:lnSpc>
                <a:spcPct val="100000"/>
              </a:lnSpc>
              <a:spcBef>
                <a:spcPts val="0"/>
              </a:spcBef>
              <a:spcAft>
                <a:spcPts val="0"/>
              </a:spcAft>
              <a:buClr>
                <a:schemeClr val="lt1"/>
              </a:buClr>
              <a:buSzPts val="800"/>
              <a:buFont typeface="Avenir"/>
              <a:buNone/>
              <a:defRPr sz="800" b="0" i="0" u="none" strike="noStrike" cap="none">
                <a:solidFill>
                  <a:schemeClr val="dk1"/>
                </a:solidFill>
                <a:latin typeface="Avenir"/>
                <a:ea typeface="Avenir"/>
                <a:cs typeface="Avenir"/>
                <a:sym typeface="Avenir"/>
              </a:defRPr>
            </a:lvl1pPr>
            <a:lvl2pPr marR="0" lvl="1" algn="l" rtl="0">
              <a:lnSpc>
                <a:spcPct val="120000"/>
              </a:lnSpc>
              <a:spcBef>
                <a:spcPts val="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554" name="Google Shape;554;p100"/>
          <p:cNvSpPr/>
          <p:nvPr/>
        </p:nvSpPr>
        <p:spPr>
          <a:xfrm rot="5400000">
            <a:off x="4736062" y="2492209"/>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55" name="Google Shape;555;p100"/>
          <p:cNvSpPr/>
          <p:nvPr/>
        </p:nvSpPr>
        <p:spPr>
          <a:xfrm>
            <a:off x="12378024" y="1"/>
            <a:ext cx="2134156" cy="2720681"/>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se Study Complete 2">
  <p:cSld name="Case Study Complete 2">
    <p:spTree>
      <p:nvGrpSpPr>
        <p:cNvPr id="1" name="Shape 556"/>
        <p:cNvGrpSpPr/>
        <p:nvPr/>
      </p:nvGrpSpPr>
      <p:grpSpPr>
        <a:xfrm>
          <a:off x="0" y="0"/>
          <a:ext cx="0" cy="0"/>
          <a:chOff x="0" y="0"/>
          <a:chExt cx="0" cy="0"/>
        </a:xfrm>
      </p:grpSpPr>
      <p:sp>
        <p:nvSpPr>
          <p:cNvPr id="557" name="Google Shape;557;p101"/>
          <p:cNvSpPr>
            <a:spLocks noGrp="1"/>
          </p:cNvSpPr>
          <p:nvPr>
            <p:ph type="pic" idx="2"/>
          </p:nvPr>
        </p:nvSpPr>
        <p:spPr>
          <a:xfrm>
            <a:off x="6096000" y="0"/>
            <a:ext cx="6096004" cy="6858000"/>
          </a:xfrm>
          <a:prstGeom prst="rect">
            <a:avLst/>
          </a:prstGeom>
          <a:solidFill>
            <a:schemeClr val="accent3"/>
          </a:solidFill>
          <a:ln>
            <a:noFill/>
          </a:ln>
        </p:spPr>
      </p:sp>
      <p:sp>
        <p:nvSpPr>
          <p:cNvPr id="558" name="Google Shape;558;p101"/>
          <p:cNvSpPr txBox="1">
            <a:spLocks noGrp="1"/>
          </p:cNvSpPr>
          <p:nvPr>
            <p:ph type="title"/>
          </p:nvPr>
        </p:nvSpPr>
        <p:spPr>
          <a:xfrm>
            <a:off x="457202" y="449551"/>
            <a:ext cx="5318430" cy="1081002"/>
          </a:xfrm>
          <a:prstGeom prst="rect">
            <a:avLst/>
          </a:prstGeom>
          <a:noFill/>
          <a:ln>
            <a:noFill/>
          </a:ln>
        </p:spPr>
        <p:txBody>
          <a:bodyPr spcFirstLastPara="1" wrap="square" lIns="0" tIns="91425" rIns="91425"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9" name="Google Shape;559;p101"/>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101"/>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1" name="Google Shape;561;p101"/>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01"/>
          <p:cNvSpPr txBox="1"/>
          <p:nvPr/>
        </p:nvSpPr>
        <p:spPr>
          <a:xfrm>
            <a:off x="878819" y="1862730"/>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CHALLENGE</a:t>
            </a:r>
            <a:endParaRPr/>
          </a:p>
        </p:txBody>
      </p:sp>
      <p:sp>
        <p:nvSpPr>
          <p:cNvPr id="563" name="Google Shape;563;p101"/>
          <p:cNvSpPr txBox="1">
            <a:spLocks noGrp="1"/>
          </p:cNvSpPr>
          <p:nvPr>
            <p:ph type="body" idx="1"/>
          </p:nvPr>
        </p:nvSpPr>
        <p:spPr>
          <a:xfrm>
            <a:off x="878819" y="2165995"/>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4" name="Google Shape;564;p101"/>
          <p:cNvSpPr/>
          <p:nvPr/>
        </p:nvSpPr>
        <p:spPr>
          <a:xfrm>
            <a:off x="475488" y="1892763"/>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65" name="Google Shape;565;p101"/>
          <p:cNvSpPr/>
          <p:nvPr/>
        </p:nvSpPr>
        <p:spPr>
          <a:xfrm>
            <a:off x="457200" y="4850061"/>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66" name="Google Shape;566;p101"/>
          <p:cNvSpPr/>
          <p:nvPr/>
        </p:nvSpPr>
        <p:spPr>
          <a:xfrm rot="5400000">
            <a:off x="474665" y="3360725"/>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67" name="Google Shape;567;p101"/>
          <p:cNvSpPr/>
          <p:nvPr/>
        </p:nvSpPr>
        <p:spPr>
          <a:xfrm>
            <a:off x="12378024" y="1"/>
            <a:ext cx="2134156" cy="2720681"/>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568" name="Google Shape;568;p101"/>
          <p:cNvSpPr txBox="1"/>
          <p:nvPr/>
        </p:nvSpPr>
        <p:spPr>
          <a:xfrm>
            <a:off x="878817" y="3355521"/>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SOLUTION</a:t>
            </a:r>
            <a:endParaRPr/>
          </a:p>
        </p:txBody>
      </p:sp>
      <p:sp>
        <p:nvSpPr>
          <p:cNvPr id="569" name="Google Shape;569;p101"/>
          <p:cNvSpPr txBox="1">
            <a:spLocks noGrp="1"/>
          </p:cNvSpPr>
          <p:nvPr>
            <p:ph type="body" idx="3"/>
          </p:nvPr>
        </p:nvSpPr>
        <p:spPr>
          <a:xfrm>
            <a:off x="878817" y="3658786"/>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70" name="Google Shape;570;p101"/>
          <p:cNvSpPr txBox="1"/>
          <p:nvPr/>
        </p:nvSpPr>
        <p:spPr>
          <a:xfrm>
            <a:off x="878815" y="4840082"/>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RESULTS</a:t>
            </a:r>
            <a:endParaRPr/>
          </a:p>
        </p:txBody>
      </p:sp>
      <p:sp>
        <p:nvSpPr>
          <p:cNvPr id="571" name="Google Shape;571;p101"/>
          <p:cNvSpPr txBox="1">
            <a:spLocks noGrp="1"/>
          </p:cNvSpPr>
          <p:nvPr>
            <p:ph type="body" idx="4"/>
          </p:nvPr>
        </p:nvSpPr>
        <p:spPr>
          <a:xfrm>
            <a:off x="878815" y="5143210"/>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se Study Complete 3">
  <p:cSld name="Case Study Complete 3">
    <p:spTree>
      <p:nvGrpSpPr>
        <p:cNvPr id="1" name="Shape 572"/>
        <p:cNvGrpSpPr/>
        <p:nvPr/>
      </p:nvGrpSpPr>
      <p:grpSpPr>
        <a:xfrm>
          <a:off x="0" y="0"/>
          <a:ext cx="0" cy="0"/>
          <a:chOff x="0" y="0"/>
          <a:chExt cx="0" cy="0"/>
        </a:xfrm>
      </p:grpSpPr>
      <p:sp>
        <p:nvSpPr>
          <p:cNvPr id="573" name="Google Shape;573;p102"/>
          <p:cNvSpPr>
            <a:spLocks noGrp="1"/>
          </p:cNvSpPr>
          <p:nvPr>
            <p:ph type="pic" idx="2"/>
          </p:nvPr>
        </p:nvSpPr>
        <p:spPr>
          <a:xfrm>
            <a:off x="6095999" y="3440576"/>
            <a:ext cx="6096004" cy="3417425"/>
          </a:xfrm>
          <a:prstGeom prst="rect">
            <a:avLst/>
          </a:prstGeom>
          <a:solidFill>
            <a:schemeClr val="accent3"/>
          </a:solidFill>
          <a:ln>
            <a:noFill/>
          </a:ln>
        </p:spPr>
      </p:sp>
      <p:sp>
        <p:nvSpPr>
          <p:cNvPr id="574" name="Google Shape;574;p102"/>
          <p:cNvSpPr>
            <a:spLocks noGrp="1"/>
          </p:cNvSpPr>
          <p:nvPr>
            <p:ph type="pic" idx="3"/>
          </p:nvPr>
        </p:nvSpPr>
        <p:spPr>
          <a:xfrm>
            <a:off x="6095999" y="1"/>
            <a:ext cx="6096004" cy="3417424"/>
          </a:xfrm>
          <a:prstGeom prst="rect">
            <a:avLst/>
          </a:prstGeom>
          <a:solidFill>
            <a:schemeClr val="accent3"/>
          </a:solidFill>
          <a:ln>
            <a:noFill/>
          </a:ln>
        </p:spPr>
      </p:sp>
      <p:sp>
        <p:nvSpPr>
          <p:cNvPr id="575" name="Google Shape;575;p102"/>
          <p:cNvSpPr txBox="1">
            <a:spLocks noGrp="1"/>
          </p:cNvSpPr>
          <p:nvPr>
            <p:ph type="title"/>
          </p:nvPr>
        </p:nvSpPr>
        <p:spPr>
          <a:xfrm>
            <a:off x="457202" y="449551"/>
            <a:ext cx="5318430" cy="1081002"/>
          </a:xfrm>
          <a:prstGeom prst="rect">
            <a:avLst/>
          </a:prstGeom>
          <a:noFill/>
          <a:ln>
            <a:noFill/>
          </a:ln>
        </p:spPr>
        <p:txBody>
          <a:bodyPr spcFirstLastPara="1" wrap="square" lIns="0" tIns="91425" rIns="91425"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6" name="Google Shape;576;p102"/>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102"/>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102"/>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02"/>
          <p:cNvSpPr txBox="1"/>
          <p:nvPr/>
        </p:nvSpPr>
        <p:spPr>
          <a:xfrm>
            <a:off x="878819" y="1862730"/>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CHALLENGE</a:t>
            </a:r>
            <a:endParaRPr/>
          </a:p>
        </p:txBody>
      </p:sp>
      <p:sp>
        <p:nvSpPr>
          <p:cNvPr id="580" name="Google Shape;580;p102"/>
          <p:cNvSpPr txBox="1">
            <a:spLocks noGrp="1"/>
          </p:cNvSpPr>
          <p:nvPr>
            <p:ph type="body" idx="1"/>
          </p:nvPr>
        </p:nvSpPr>
        <p:spPr>
          <a:xfrm>
            <a:off x="878819" y="2165995"/>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1" name="Google Shape;581;p102"/>
          <p:cNvSpPr/>
          <p:nvPr/>
        </p:nvSpPr>
        <p:spPr>
          <a:xfrm>
            <a:off x="475488" y="1892763"/>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82" name="Google Shape;582;p102"/>
          <p:cNvSpPr/>
          <p:nvPr/>
        </p:nvSpPr>
        <p:spPr>
          <a:xfrm>
            <a:off x="457200" y="4850061"/>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83" name="Google Shape;583;p102"/>
          <p:cNvSpPr/>
          <p:nvPr/>
        </p:nvSpPr>
        <p:spPr>
          <a:xfrm rot="5400000">
            <a:off x="474665" y="3360725"/>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584" name="Google Shape;584;p102"/>
          <p:cNvSpPr/>
          <p:nvPr/>
        </p:nvSpPr>
        <p:spPr>
          <a:xfrm>
            <a:off x="12378024" y="1"/>
            <a:ext cx="2134156" cy="2720681"/>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will automatically reflect this change.</a:t>
            </a:r>
            <a:endParaRPr/>
          </a:p>
          <a:p>
            <a:pPr marL="0" marR="0" lvl="0" indent="0" algn="l" rtl="0">
              <a:lnSpc>
                <a:spcPct val="120000"/>
              </a:lnSpc>
              <a:spcBef>
                <a:spcPts val="800"/>
              </a:spcBef>
              <a:spcAft>
                <a:spcPts val="0"/>
              </a:spcAft>
              <a:buClr>
                <a:schemeClr val="lt1"/>
              </a:buClr>
              <a:buSzPts val="1000"/>
              <a:buFont typeface="Avenir"/>
              <a:buNone/>
            </a:pPr>
            <a:r>
              <a:rPr lang="en-US" sz="1000">
                <a:solidFill>
                  <a:schemeClr val="lt1"/>
                </a:solidFill>
                <a:latin typeface="Avenir"/>
                <a:ea typeface="Avenir"/>
                <a:cs typeface="Avenir"/>
                <a:sym typeface="Avenir"/>
              </a:rPr>
              <a:t>Manually change the "client name" text to the specified color directly on the slide. Make the period after colored "client name" black.</a:t>
            </a:r>
            <a:endParaRPr/>
          </a:p>
        </p:txBody>
      </p:sp>
      <p:sp>
        <p:nvSpPr>
          <p:cNvPr id="585" name="Google Shape;585;p102"/>
          <p:cNvSpPr txBox="1"/>
          <p:nvPr/>
        </p:nvSpPr>
        <p:spPr>
          <a:xfrm>
            <a:off x="878817" y="3355521"/>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SOLUTION</a:t>
            </a:r>
            <a:endParaRPr/>
          </a:p>
        </p:txBody>
      </p:sp>
      <p:sp>
        <p:nvSpPr>
          <p:cNvPr id="586" name="Google Shape;586;p102"/>
          <p:cNvSpPr txBox="1">
            <a:spLocks noGrp="1"/>
          </p:cNvSpPr>
          <p:nvPr>
            <p:ph type="body" idx="4"/>
          </p:nvPr>
        </p:nvSpPr>
        <p:spPr>
          <a:xfrm>
            <a:off x="878817" y="3658786"/>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7" name="Google Shape;587;p102"/>
          <p:cNvSpPr txBox="1"/>
          <p:nvPr/>
        </p:nvSpPr>
        <p:spPr>
          <a:xfrm>
            <a:off x="878815" y="4840082"/>
            <a:ext cx="4909714"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a:solidFill>
                  <a:schemeClr val="accent3"/>
                </a:solidFill>
                <a:latin typeface="Avenir"/>
                <a:ea typeface="Avenir"/>
                <a:cs typeface="Avenir"/>
                <a:sym typeface="Avenir"/>
              </a:rPr>
              <a:t>RESULTS</a:t>
            </a:r>
            <a:endParaRPr/>
          </a:p>
        </p:txBody>
      </p:sp>
      <p:sp>
        <p:nvSpPr>
          <p:cNvPr id="588" name="Google Shape;588;p102"/>
          <p:cNvSpPr txBox="1">
            <a:spLocks noGrp="1"/>
          </p:cNvSpPr>
          <p:nvPr>
            <p:ph type="body" idx="5"/>
          </p:nvPr>
        </p:nvSpPr>
        <p:spPr>
          <a:xfrm>
            <a:off x="878815" y="5143210"/>
            <a:ext cx="4909718" cy="914400"/>
          </a:xfrm>
          <a:prstGeom prst="rect">
            <a:avLst/>
          </a:prstGeom>
          <a:noFill/>
          <a:ln>
            <a:noFill/>
          </a:ln>
        </p:spPr>
        <p:txBody>
          <a:bodyPr spcFirstLastPara="1" wrap="square" lIns="0" tIns="0" rIns="91425" bIns="0" anchor="t" anchorCtr="0">
            <a:noAutofit/>
          </a:bodyPr>
          <a:lstStyle>
            <a:lvl1pPr marL="457200" lvl="0" indent="-228600" algn="l">
              <a:lnSpc>
                <a:spcPct val="120000"/>
              </a:lnSpc>
              <a:spcBef>
                <a:spcPts val="0"/>
              </a:spcBef>
              <a:spcAft>
                <a:spcPts val="0"/>
              </a:spcAft>
              <a:buSzPts val="1000"/>
              <a:buNone/>
              <a:defRPr sz="1000"/>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hank You (Black)">
  <p:cSld name="Thank You (Black)">
    <p:spTree>
      <p:nvGrpSpPr>
        <p:cNvPr id="1" name="Shape 42"/>
        <p:cNvGrpSpPr/>
        <p:nvPr/>
      </p:nvGrpSpPr>
      <p:grpSpPr>
        <a:xfrm>
          <a:off x="0" y="0"/>
          <a:ext cx="0" cy="0"/>
          <a:chOff x="0" y="0"/>
          <a:chExt cx="0" cy="0"/>
        </a:xfrm>
      </p:grpSpPr>
      <p:sp>
        <p:nvSpPr>
          <p:cNvPr id="43" name="Google Shape;43;p44"/>
          <p:cNvSpPr txBox="1">
            <a:spLocks noGrp="1"/>
          </p:cNvSpPr>
          <p:nvPr>
            <p:ph type="ftr" idx="11"/>
          </p:nvPr>
        </p:nvSpPr>
        <p:spPr>
          <a:xfrm>
            <a:off x="457202" y="5534952"/>
            <a:ext cx="3555457" cy="1170432"/>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4"/>
          <p:cNvSpPr txBox="1">
            <a:spLocks noGrp="1"/>
          </p:cNvSpPr>
          <p:nvPr>
            <p:ph type="title"/>
          </p:nvPr>
        </p:nvSpPr>
        <p:spPr>
          <a:xfrm>
            <a:off x="457201" y="1943100"/>
            <a:ext cx="3555457" cy="2971800"/>
          </a:xfrm>
          <a:prstGeom prst="rect">
            <a:avLst/>
          </a:prstGeom>
          <a:noFill/>
          <a:ln>
            <a:noFill/>
          </a:ln>
        </p:spPr>
        <p:txBody>
          <a:bodyPr spcFirstLastPara="1" wrap="square" lIns="0" tIns="91425" rIns="0" bIns="0" anchor="ctr" anchorCtr="0">
            <a:noAutofit/>
          </a:bodyPr>
          <a:lstStyle>
            <a:lvl1pPr lvl="0" algn="l">
              <a:lnSpc>
                <a:spcPct val="75000"/>
              </a:lnSpc>
              <a:spcBef>
                <a:spcPts val="0"/>
              </a:spcBef>
              <a:spcAft>
                <a:spcPts val="0"/>
              </a:spcAft>
              <a:buClr>
                <a:schemeClr val="dk1"/>
              </a:buClr>
              <a:buSzPts val="6000"/>
              <a:buFont typeface="Avenir"/>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4"/>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44"/>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4"/>
          <p:cNvSpPr/>
          <p:nvPr/>
        </p:nvSpPr>
        <p:spPr>
          <a:xfrm>
            <a:off x="4317537" y="0"/>
            <a:ext cx="7874463"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se Study Intro 1">
  <p:cSld name="Case Study Intro 1">
    <p:spTree>
      <p:nvGrpSpPr>
        <p:cNvPr id="1" name="Shape 589"/>
        <p:cNvGrpSpPr/>
        <p:nvPr/>
      </p:nvGrpSpPr>
      <p:grpSpPr>
        <a:xfrm>
          <a:off x="0" y="0"/>
          <a:ext cx="0" cy="0"/>
          <a:chOff x="0" y="0"/>
          <a:chExt cx="0" cy="0"/>
        </a:xfrm>
      </p:grpSpPr>
      <p:sp>
        <p:nvSpPr>
          <p:cNvPr id="590" name="Google Shape;590;p103"/>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103"/>
          <p:cNvSpPr>
            <a:spLocks noGrp="1"/>
          </p:cNvSpPr>
          <p:nvPr>
            <p:ph type="pic" idx="2"/>
          </p:nvPr>
        </p:nvSpPr>
        <p:spPr>
          <a:xfrm>
            <a:off x="4012658" y="0"/>
            <a:ext cx="8179345" cy="6858000"/>
          </a:xfrm>
          <a:prstGeom prst="rect">
            <a:avLst/>
          </a:prstGeom>
          <a:solidFill>
            <a:schemeClr val="accent3"/>
          </a:solidFill>
          <a:ln>
            <a:noFill/>
          </a:ln>
        </p:spPr>
      </p:sp>
      <p:sp>
        <p:nvSpPr>
          <p:cNvPr id="592" name="Google Shape;592;p103"/>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103"/>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4" name="Google Shape;594;p103"/>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103"/>
          <p:cNvSpPr/>
          <p:nvPr/>
        </p:nvSpPr>
        <p:spPr>
          <a:xfrm>
            <a:off x="12378024" y="1"/>
            <a:ext cx="2134156" cy="1694759"/>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se Study Intro 1 Alt (2 Images)">
  <p:cSld name="Case Study Intro 1 Alt (2 Images)">
    <p:spTree>
      <p:nvGrpSpPr>
        <p:cNvPr id="1" name="Shape 596"/>
        <p:cNvGrpSpPr/>
        <p:nvPr/>
      </p:nvGrpSpPr>
      <p:grpSpPr>
        <a:xfrm>
          <a:off x="0" y="0"/>
          <a:ext cx="0" cy="0"/>
          <a:chOff x="0" y="0"/>
          <a:chExt cx="0" cy="0"/>
        </a:xfrm>
      </p:grpSpPr>
      <p:sp>
        <p:nvSpPr>
          <p:cNvPr id="597" name="Google Shape;597;p104"/>
          <p:cNvSpPr>
            <a:spLocks noGrp="1"/>
          </p:cNvSpPr>
          <p:nvPr>
            <p:ph type="pic" idx="2"/>
          </p:nvPr>
        </p:nvSpPr>
        <p:spPr>
          <a:xfrm>
            <a:off x="4012658" y="3440576"/>
            <a:ext cx="8179345" cy="3417425"/>
          </a:xfrm>
          <a:prstGeom prst="rect">
            <a:avLst/>
          </a:prstGeom>
          <a:solidFill>
            <a:schemeClr val="accent3"/>
          </a:solidFill>
          <a:ln>
            <a:noFill/>
          </a:ln>
        </p:spPr>
      </p:sp>
      <p:sp>
        <p:nvSpPr>
          <p:cNvPr id="598" name="Google Shape;598;p104"/>
          <p:cNvSpPr txBox="1">
            <a:spLocks noGrp="1"/>
          </p:cNvSpPr>
          <p:nvPr>
            <p:ph type="title"/>
          </p:nvPr>
        </p:nvSpPr>
        <p:spPr>
          <a:xfrm>
            <a:off x="457201" y="449551"/>
            <a:ext cx="3087022" cy="1573444"/>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104"/>
          <p:cNvSpPr>
            <a:spLocks noGrp="1"/>
          </p:cNvSpPr>
          <p:nvPr>
            <p:ph type="pic" idx="3"/>
          </p:nvPr>
        </p:nvSpPr>
        <p:spPr>
          <a:xfrm>
            <a:off x="4012658" y="1"/>
            <a:ext cx="8179345" cy="3417424"/>
          </a:xfrm>
          <a:prstGeom prst="rect">
            <a:avLst/>
          </a:prstGeom>
          <a:solidFill>
            <a:schemeClr val="accent3"/>
          </a:solidFill>
          <a:ln>
            <a:noFill/>
          </a:ln>
        </p:spPr>
      </p:sp>
      <p:sp>
        <p:nvSpPr>
          <p:cNvPr id="600" name="Google Shape;600;p104"/>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104"/>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2" name="Google Shape;602;p104"/>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04"/>
          <p:cNvSpPr/>
          <p:nvPr/>
        </p:nvSpPr>
        <p:spPr>
          <a:xfrm>
            <a:off x="12378024" y="1"/>
            <a:ext cx="2134156" cy="1694759"/>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b="1">
                <a:solidFill>
                  <a:schemeClr val="lt1"/>
                </a:solidFill>
                <a:latin typeface="Avenir"/>
                <a:ea typeface="Avenir"/>
                <a:cs typeface="Avenir"/>
                <a:sym typeface="Avenir"/>
              </a:rPr>
              <a:t>If client color customization</a:t>
            </a:r>
            <a:br>
              <a:rPr lang="en-US" sz="1000" b="1">
                <a:solidFill>
                  <a:schemeClr val="lt1"/>
                </a:solidFill>
                <a:latin typeface="Avenir"/>
                <a:ea typeface="Avenir"/>
                <a:cs typeface="Avenir"/>
                <a:sym typeface="Avenir"/>
              </a:rPr>
            </a:br>
            <a:r>
              <a:rPr lang="en-US" sz="1000" b="1">
                <a:solidFill>
                  <a:schemeClr val="lt1"/>
                </a:solidFill>
                <a:latin typeface="Avenir"/>
                <a:ea typeface="Avenir"/>
                <a:cs typeface="Avenir"/>
                <a:sym typeface="Avenir"/>
              </a:rPr>
              <a:t>is needed</a:t>
            </a:r>
            <a:r>
              <a:rPr lang="en-US" sz="1000">
                <a:solidFill>
                  <a:schemeClr val="lt1"/>
                </a:solidFill>
                <a:latin typeface="Avenir"/>
                <a:ea typeface="Avenir"/>
                <a:cs typeface="Avenir"/>
                <a:sym typeface="Avenir"/>
              </a:rPr>
              <a:t>, manually change the "client name" text to the specified color directly on the slide. Make the period after colored "client name" black.</a:t>
            </a:r>
            <a:endParaRPr/>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ase Study Explanation 1">
  <p:cSld name="Case Study Explanation 1">
    <p:spTree>
      <p:nvGrpSpPr>
        <p:cNvPr id="1" name="Shape 604"/>
        <p:cNvGrpSpPr/>
        <p:nvPr/>
      </p:nvGrpSpPr>
      <p:grpSpPr>
        <a:xfrm>
          <a:off x="0" y="0"/>
          <a:ext cx="0" cy="0"/>
          <a:chOff x="0" y="0"/>
          <a:chExt cx="0" cy="0"/>
        </a:xfrm>
      </p:grpSpPr>
      <p:sp>
        <p:nvSpPr>
          <p:cNvPr id="605" name="Google Shape;605;p105"/>
          <p:cNvSpPr>
            <a:spLocks noGrp="1"/>
          </p:cNvSpPr>
          <p:nvPr>
            <p:ph type="pic" idx="2"/>
          </p:nvPr>
        </p:nvSpPr>
        <p:spPr>
          <a:xfrm>
            <a:off x="1" y="0"/>
            <a:ext cx="12192000" cy="6858000"/>
          </a:xfrm>
          <a:prstGeom prst="rect">
            <a:avLst/>
          </a:prstGeom>
          <a:solidFill>
            <a:schemeClr val="accent3"/>
          </a:solidFill>
          <a:ln>
            <a:noFill/>
          </a:ln>
        </p:spPr>
      </p:sp>
      <p:sp>
        <p:nvSpPr>
          <p:cNvPr id="606" name="Google Shape;606;p105"/>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105"/>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105"/>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9" name="Google Shape;609;p105"/>
          <p:cNvSpPr txBox="1"/>
          <p:nvPr/>
        </p:nvSpPr>
        <p:spPr>
          <a:xfrm>
            <a:off x="1270000" y="457201"/>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610" name="Google Shape;610;p105"/>
          <p:cNvSpPr txBox="1">
            <a:spLocks noGrp="1"/>
          </p:cNvSpPr>
          <p:nvPr>
            <p:ph type="body" idx="1"/>
          </p:nvPr>
        </p:nvSpPr>
        <p:spPr>
          <a:xfrm>
            <a:off x="1270000" y="808005"/>
            <a:ext cx="5637096"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1" name="Google Shape;611;p105"/>
          <p:cNvSpPr txBox="1"/>
          <p:nvPr/>
        </p:nvSpPr>
        <p:spPr>
          <a:xfrm>
            <a:off x="1270000" y="2231388"/>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612" name="Google Shape;612;p105"/>
          <p:cNvSpPr txBox="1">
            <a:spLocks noGrp="1"/>
          </p:cNvSpPr>
          <p:nvPr>
            <p:ph type="body" idx="3"/>
          </p:nvPr>
        </p:nvSpPr>
        <p:spPr>
          <a:xfrm>
            <a:off x="1270000" y="2582192"/>
            <a:ext cx="5637096"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3" name="Google Shape;613;p105"/>
          <p:cNvSpPr txBox="1"/>
          <p:nvPr/>
        </p:nvSpPr>
        <p:spPr>
          <a:xfrm>
            <a:off x="1270000" y="4053290"/>
            <a:ext cx="5637096"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614" name="Google Shape;614;p105"/>
          <p:cNvSpPr txBox="1">
            <a:spLocks noGrp="1"/>
          </p:cNvSpPr>
          <p:nvPr>
            <p:ph type="body" idx="4"/>
          </p:nvPr>
        </p:nvSpPr>
        <p:spPr>
          <a:xfrm>
            <a:off x="1270000" y="4404094"/>
            <a:ext cx="5637096" cy="113385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5" name="Google Shape;615;p105"/>
          <p:cNvSpPr/>
          <p:nvPr/>
        </p:nvSpPr>
        <p:spPr>
          <a:xfrm>
            <a:off x="866669" y="504837"/>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616" name="Google Shape;616;p105"/>
          <p:cNvSpPr/>
          <p:nvPr/>
        </p:nvSpPr>
        <p:spPr>
          <a:xfrm>
            <a:off x="848381" y="4091357"/>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617" name="Google Shape;617;p105"/>
          <p:cNvSpPr/>
          <p:nvPr/>
        </p:nvSpPr>
        <p:spPr>
          <a:xfrm rot="5400000">
            <a:off x="854014" y="2273211"/>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618" name="Google Shape;618;p105"/>
          <p:cNvSpPr/>
          <p:nvPr/>
        </p:nvSpPr>
        <p:spPr>
          <a:xfrm>
            <a:off x="12378024" y="1"/>
            <a:ext cx="2134156" cy="1694759"/>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ase Study Explanation 2">
  <p:cSld name="Case Study Explanation 2">
    <p:spTree>
      <p:nvGrpSpPr>
        <p:cNvPr id="1" name="Shape 619"/>
        <p:cNvGrpSpPr/>
        <p:nvPr/>
      </p:nvGrpSpPr>
      <p:grpSpPr>
        <a:xfrm>
          <a:off x="0" y="0"/>
          <a:ext cx="0" cy="0"/>
          <a:chOff x="0" y="0"/>
          <a:chExt cx="0" cy="0"/>
        </a:xfrm>
      </p:grpSpPr>
      <p:sp>
        <p:nvSpPr>
          <p:cNvPr id="620" name="Google Shape;620;p106"/>
          <p:cNvSpPr>
            <a:spLocks noGrp="1"/>
          </p:cNvSpPr>
          <p:nvPr>
            <p:ph type="pic" idx="2"/>
          </p:nvPr>
        </p:nvSpPr>
        <p:spPr>
          <a:xfrm>
            <a:off x="1" y="0"/>
            <a:ext cx="12192000" cy="6858000"/>
          </a:xfrm>
          <a:prstGeom prst="rect">
            <a:avLst/>
          </a:prstGeom>
          <a:solidFill>
            <a:schemeClr val="accent3"/>
          </a:solidFill>
          <a:ln>
            <a:noFill/>
          </a:ln>
        </p:spPr>
      </p:sp>
      <p:sp>
        <p:nvSpPr>
          <p:cNvPr id="621" name="Google Shape;621;p106"/>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106"/>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106"/>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4" name="Google Shape;624;p106"/>
          <p:cNvSpPr txBox="1"/>
          <p:nvPr/>
        </p:nvSpPr>
        <p:spPr>
          <a:xfrm>
            <a:off x="454773" y="2528029"/>
            <a:ext cx="2972574"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CHALLENGE</a:t>
            </a:r>
            <a:endParaRPr/>
          </a:p>
        </p:txBody>
      </p:sp>
      <p:sp>
        <p:nvSpPr>
          <p:cNvPr id="625" name="Google Shape;625;p106"/>
          <p:cNvSpPr txBox="1">
            <a:spLocks noGrp="1"/>
          </p:cNvSpPr>
          <p:nvPr>
            <p:ph type="body" idx="1"/>
          </p:nvPr>
        </p:nvSpPr>
        <p:spPr>
          <a:xfrm>
            <a:off x="458901" y="2906969"/>
            <a:ext cx="3109770" cy="183951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26" name="Google Shape;626;p106"/>
          <p:cNvSpPr/>
          <p:nvPr/>
        </p:nvSpPr>
        <p:spPr>
          <a:xfrm>
            <a:off x="8329915" y="2169266"/>
            <a:ext cx="167314" cy="16727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cxnSp>
        <p:nvCxnSpPr>
          <p:cNvPr id="627" name="Google Shape;627;p106"/>
          <p:cNvCxnSpPr/>
          <p:nvPr/>
        </p:nvCxnSpPr>
        <p:spPr>
          <a:xfrm>
            <a:off x="4025559" y="2140392"/>
            <a:ext cx="0" cy="2634969"/>
          </a:xfrm>
          <a:prstGeom prst="straightConnector1">
            <a:avLst/>
          </a:prstGeom>
          <a:noFill/>
          <a:ln w="9525" cap="sq" cmpd="sng">
            <a:solidFill>
              <a:schemeClr val="accent2"/>
            </a:solidFill>
            <a:prstDash val="solid"/>
            <a:miter lim="800000"/>
            <a:headEnd type="none" w="sm" len="sm"/>
            <a:tailEnd type="none" w="sm" len="sm"/>
          </a:ln>
        </p:spPr>
      </p:cxnSp>
      <p:cxnSp>
        <p:nvCxnSpPr>
          <p:cNvPr id="628" name="Google Shape;628;p106"/>
          <p:cNvCxnSpPr/>
          <p:nvPr/>
        </p:nvCxnSpPr>
        <p:spPr>
          <a:xfrm>
            <a:off x="7880572" y="2140392"/>
            <a:ext cx="0" cy="2634969"/>
          </a:xfrm>
          <a:prstGeom prst="straightConnector1">
            <a:avLst/>
          </a:prstGeom>
          <a:noFill/>
          <a:ln w="9525" cap="sq" cmpd="sng">
            <a:solidFill>
              <a:schemeClr val="accent2"/>
            </a:solidFill>
            <a:prstDash val="solid"/>
            <a:miter lim="800000"/>
            <a:headEnd type="none" w="sm" len="sm"/>
            <a:tailEnd type="none" w="sm" len="sm"/>
          </a:ln>
        </p:spPr>
      </p:cxnSp>
      <p:sp>
        <p:nvSpPr>
          <p:cNvPr id="629" name="Google Shape;629;p106"/>
          <p:cNvSpPr/>
          <p:nvPr/>
        </p:nvSpPr>
        <p:spPr>
          <a:xfrm>
            <a:off x="454774" y="2169267"/>
            <a:ext cx="156856" cy="1568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630" name="Google Shape;630;p106"/>
          <p:cNvSpPr txBox="1"/>
          <p:nvPr/>
        </p:nvSpPr>
        <p:spPr>
          <a:xfrm>
            <a:off x="4462786" y="2528029"/>
            <a:ext cx="2972574"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SOLUTION</a:t>
            </a:r>
            <a:endParaRPr/>
          </a:p>
        </p:txBody>
      </p:sp>
      <p:sp>
        <p:nvSpPr>
          <p:cNvPr id="631" name="Google Shape;631;p106"/>
          <p:cNvSpPr txBox="1">
            <a:spLocks noGrp="1"/>
          </p:cNvSpPr>
          <p:nvPr>
            <p:ph type="body" idx="3"/>
          </p:nvPr>
        </p:nvSpPr>
        <p:spPr>
          <a:xfrm>
            <a:off x="4466916" y="2906969"/>
            <a:ext cx="2972574" cy="183951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2" name="Google Shape;632;p106"/>
          <p:cNvSpPr txBox="1"/>
          <p:nvPr/>
        </p:nvSpPr>
        <p:spPr>
          <a:xfrm>
            <a:off x="8329915" y="2528029"/>
            <a:ext cx="2972574" cy="2383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400">
                <a:solidFill>
                  <a:schemeClr val="accent3"/>
                </a:solidFill>
                <a:latin typeface="Avenir"/>
                <a:ea typeface="Avenir"/>
                <a:cs typeface="Avenir"/>
                <a:sym typeface="Avenir"/>
              </a:rPr>
              <a:t>RESULTS</a:t>
            </a:r>
            <a:endParaRPr/>
          </a:p>
        </p:txBody>
      </p:sp>
      <p:sp>
        <p:nvSpPr>
          <p:cNvPr id="633" name="Google Shape;633;p106"/>
          <p:cNvSpPr txBox="1">
            <a:spLocks noGrp="1"/>
          </p:cNvSpPr>
          <p:nvPr>
            <p:ph type="body" idx="4"/>
          </p:nvPr>
        </p:nvSpPr>
        <p:spPr>
          <a:xfrm>
            <a:off x="8329915" y="2906969"/>
            <a:ext cx="3109770" cy="183951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4" name="Google Shape;634;p106"/>
          <p:cNvSpPr/>
          <p:nvPr/>
        </p:nvSpPr>
        <p:spPr>
          <a:xfrm rot="5400000">
            <a:off x="4457583" y="2158973"/>
            <a:ext cx="188179" cy="17777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635" name="Google Shape;635;p106"/>
          <p:cNvSpPr/>
          <p:nvPr/>
        </p:nvSpPr>
        <p:spPr>
          <a:xfrm>
            <a:off x="12378024" y="1"/>
            <a:ext cx="2134156" cy="1694759"/>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If "Accent Color 10" (the last yellow  in the palette) is changed to a client specific color in the </a:t>
            </a:r>
            <a:r>
              <a:rPr lang="en-US" sz="1000" b="1">
                <a:solidFill>
                  <a:schemeClr val="lt1"/>
                </a:solidFill>
                <a:latin typeface="Avenir"/>
                <a:ea typeface="Avenir"/>
                <a:cs typeface="Avenir"/>
                <a:sym typeface="Avenir"/>
              </a:rPr>
              <a:t>master color palette</a:t>
            </a:r>
            <a:r>
              <a:rPr lang="en-US" sz="1000">
                <a:solidFill>
                  <a:schemeClr val="lt1"/>
                </a:solidFill>
                <a:latin typeface="Avenir"/>
                <a:ea typeface="Avenir"/>
                <a:cs typeface="Avenir"/>
                <a:sym typeface="Avenir"/>
              </a:rPr>
              <a:t>, the yellow triangle on this slide will automatically reflect this change.</a:t>
            </a:r>
            <a:endParaRPr/>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LAYOUTS">
  <p:cSld name="CHART LAYOUTS">
    <p:spTree>
      <p:nvGrpSpPr>
        <p:cNvPr id="1" name="Shape 636"/>
        <p:cNvGrpSpPr/>
        <p:nvPr/>
      </p:nvGrpSpPr>
      <p:grpSpPr>
        <a:xfrm>
          <a:off x="0" y="0"/>
          <a:ext cx="0" cy="0"/>
          <a:chOff x="0" y="0"/>
          <a:chExt cx="0" cy="0"/>
        </a:xfrm>
      </p:grpSpPr>
      <p:sp>
        <p:nvSpPr>
          <p:cNvPr id="637" name="Google Shape;637;p107"/>
          <p:cNvSpPr/>
          <p:nvPr/>
        </p:nvSpPr>
        <p:spPr>
          <a:xfrm>
            <a:off x="2" y="0"/>
            <a:ext cx="121888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CHART</a:t>
            </a:r>
            <a:endParaRPr/>
          </a:p>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Chart">
  <p:cSld name="Title + Chart">
    <p:spTree>
      <p:nvGrpSpPr>
        <p:cNvPr id="1" name="Shape 638"/>
        <p:cNvGrpSpPr/>
        <p:nvPr/>
      </p:nvGrpSpPr>
      <p:grpSpPr>
        <a:xfrm>
          <a:off x="0" y="0"/>
          <a:ext cx="0" cy="0"/>
          <a:chOff x="0" y="0"/>
          <a:chExt cx="0" cy="0"/>
        </a:xfrm>
      </p:grpSpPr>
      <p:sp>
        <p:nvSpPr>
          <p:cNvPr id="639" name="Google Shape;639;p108"/>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0" name="Google Shape;640;p108"/>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1" name="Google Shape;641;p108"/>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108"/>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3" name="Google Shape;643;p108"/>
          <p:cNvSpPr>
            <a:spLocks noGrp="1"/>
          </p:cNvSpPr>
          <p:nvPr>
            <p:ph type="chart" idx="2"/>
          </p:nvPr>
        </p:nvSpPr>
        <p:spPr>
          <a:xfrm>
            <a:off x="457320" y="1943100"/>
            <a:ext cx="11277362"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644" name="Google Shape;644;p108"/>
          <p:cNvSpPr/>
          <p:nvPr/>
        </p:nvSpPr>
        <p:spPr>
          <a:xfrm>
            <a:off x="12378024" y="0"/>
            <a:ext cx="2134156" cy="956096"/>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Chart Alt">
  <p:cSld name="Title + Chart Alt">
    <p:spTree>
      <p:nvGrpSpPr>
        <p:cNvPr id="1" name="Shape 645"/>
        <p:cNvGrpSpPr/>
        <p:nvPr/>
      </p:nvGrpSpPr>
      <p:grpSpPr>
        <a:xfrm>
          <a:off x="0" y="0"/>
          <a:ext cx="0" cy="0"/>
          <a:chOff x="0" y="0"/>
          <a:chExt cx="0" cy="0"/>
        </a:xfrm>
      </p:grpSpPr>
      <p:sp>
        <p:nvSpPr>
          <p:cNvPr id="646" name="Google Shape;646;p109"/>
          <p:cNvSpPr txBox="1">
            <a:spLocks noGrp="1"/>
          </p:cNvSpPr>
          <p:nvPr>
            <p:ph type="title"/>
          </p:nvPr>
        </p:nvSpPr>
        <p:spPr>
          <a:xfrm>
            <a:off x="457200" y="449551"/>
            <a:ext cx="3091477"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7" name="Google Shape;647;p109"/>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109"/>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9" name="Google Shape;649;p109"/>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0" name="Google Shape;650;p109"/>
          <p:cNvSpPr>
            <a:spLocks noGrp="1"/>
          </p:cNvSpPr>
          <p:nvPr>
            <p:ph type="chart" idx="2"/>
          </p:nvPr>
        </p:nvSpPr>
        <p:spPr>
          <a:xfrm>
            <a:off x="4012658" y="457200"/>
            <a:ext cx="7722023" cy="56007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651" name="Google Shape;651;p109"/>
          <p:cNvSpPr/>
          <p:nvPr/>
        </p:nvSpPr>
        <p:spPr>
          <a:xfrm>
            <a:off x="12378024" y="0"/>
            <a:ext cx="2134156" cy="956096"/>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
        <p:nvSpPr>
          <p:cNvPr id="652" name="Google Shape;652;p109"/>
          <p:cNvSpPr txBox="1">
            <a:spLocks noGrp="1"/>
          </p:cNvSpPr>
          <p:nvPr>
            <p:ph type="body" idx="1"/>
          </p:nvPr>
        </p:nvSpPr>
        <p:spPr>
          <a:xfrm>
            <a:off x="457201" y="2592512"/>
            <a:ext cx="3091477" cy="2542140"/>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harts">
  <p:cSld name="Title + 2 Charts">
    <p:spTree>
      <p:nvGrpSpPr>
        <p:cNvPr id="1" name="Shape 653"/>
        <p:cNvGrpSpPr/>
        <p:nvPr/>
      </p:nvGrpSpPr>
      <p:grpSpPr>
        <a:xfrm>
          <a:off x="0" y="0"/>
          <a:ext cx="0" cy="0"/>
          <a:chOff x="0" y="0"/>
          <a:chExt cx="0" cy="0"/>
        </a:xfrm>
      </p:grpSpPr>
      <p:sp>
        <p:nvSpPr>
          <p:cNvPr id="654" name="Google Shape;654;p110"/>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5" name="Google Shape;655;p110"/>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6" name="Google Shape;656;p110"/>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10"/>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8" name="Google Shape;658;p110"/>
          <p:cNvSpPr>
            <a:spLocks noGrp="1"/>
          </p:cNvSpPr>
          <p:nvPr>
            <p:ph type="chart" idx="2"/>
          </p:nvPr>
        </p:nvSpPr>
        <p:spPr>
          <a:xfrm>
            <a:off x="457200" y="1943100"/>
            <a:ext cx="525917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659" name="Google Shape;659;p110"/>
          <p:cNvSpPr>
            <a:spLocks noGrp="1"/>
          </p:cNvSpPr>
          <p:nvPr>
            <p:ph type="chart" idx="3"/>
          </p:nvPr>
        </p:nvSpPr>
        <p:spPr>
          <a:xfrm>
            <a:off x="6475631" y="1943100"/>
            <a:ext cx="5259170" cy="4114800"/>
          </a:xfrm>
          <a:prstGeom prst="rect">
            <a:avLst/>
          </a:prstGeom>
          <a:noFill/>
          <a:ln>
            <a:noFill/>
          </a:ln>
        </p:spPr>
        <p:txBody>
          <a:bodyPr spcFirstLastPara="1" wrap="square" lIns="0" tIns="0" rIns="0" bIns="1005825" anchor="ctr" anchorCtr="0">
            <a:noAutofit/>
          </a:bodyPr>
          <a:lstStyle>
            <a:lvl1pPr marR="0" lvl="0" algn="ctr"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R="0" lvl="1"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R="0" lvl="2"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R="0" lvl="3"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R="0" lvl="4"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R="0" lvl="5"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R="0" lvl="6"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R="0" lvl="7"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R="0" lvl="8"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660" name="Google Shape;660;p110"/>
          <p:cNvSpPr/>
          <p:nvPr/>
        </p:nvSpPr>
        <p:spPr>
          <a:xfrm>
            <a:off x="12378024" y="0"/>
            <a:ext cx="2134156" cy="956096"/>
          </a:xfrm>
          <a:prstGeom prst="rect">
            <a:avLst/>
          </a:prstGeom>
          <a:solidFill>
            <a:schemeClr val="dk2"/>
          </a:solidFill>
          <a:ln>
            <a:noFill/>
          </a:ln>
        </p:spPr>
        <p:txBody>
          <a:bodyPr spcFirstLastPara="1" wrap="square" lIns="91425" tIns="137150" rIns="91425" bIns="137150" anchor="t" anchorCtr="0">
            <a:spAutoFit/>
          </a:bodyPr>
          <a:lstStyle/>
          <a:p>
            <a:pPr marL="0" marR="0" lvl="0" indent="0" algn="l" rtl="0">
              <a:lnSpc>
                <a:spcPct val="120000"/>
              </a:lnSpc>
              <a:spcBef>
                <a:spcPts val="0"/>
              </a:spcBef>
              <a:spcAft>
                <a:spcPts val="0"/>
              </a:spcAft>
              <a:buNone/>
            </a:pPr>
            <a:r>
              <a:rPr lang="en-US" sz="1200">
                <a:solidFill>
                  <a:schemeClr val="lt1"/>
                </a:solidFill>
                <a:latin typeface="Avenir"/>
                <a:ea typeface="Avenir"/>
                <a:cs typeface="Avenir"/>
                <a:sym typeface="Avenir"/>
              </a:rPr>
              <a:t>LAYOUT NOTES</a:t>
            </a:r>
            <a:endParaRPr/>
          </a:p>
          <a:p>
            <a:pPr marL="0" marR="0" lvl="0" indent="0" algn="l" rtl="0">
              <a:lnSpc>
                <a:spcPct val="120000"/>
              </a:lnSpc>
              <a:spcBef>
                <a:spcPts val="800"/>
              </a:spcBef>
              <a:spcAft>
                <a:spcPts val="0"/>
              </a:spcAft>
              <a:buNone/>
            </a:pPr>
            <a:r>
              <a:rPr lang="en-US" sz="1000">
                <a:solidFill>
                  <a:schemeClr val="lt1"/>
                </a:solidFill>
                <a:latin typeface="Avenir"/>
                <a:ea typeface="Avenir"/>
                <a:cs typeface="Avenir"/>
                <a:sym typeface="Avenir"/>
              </a:rPr>
              <a:t>Remove legends and direct label charts with text boxes.</a:t>
            </a:r>
            <a:endParaRPr/>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END OF LAYOUTS">
  <p:cSld name="END OF LAYOUTS">
    <p:spTree>
      <p:nvGrpSpPr>
        <p:cNvPr id="1" name="Shape 661"/>
        <p:cNvGrpSpPr/>
        <p:nvPr/>
      </p:nvGrpSpPr>
      <p:grpSpPr>
        <a:xfrm>
          <a:off x="0" y="0"/>
          <a:ext cx="0" cy="0"/>
          <a:chOff x="0" y="0"/>
          <a:chExt cx="0" cy="0"/>
        </a:xfrm>
      </p:grpSpPr>
      <p:sp>
        <p:nvSpPr>
          <p:cNvPr id="662" name="Google Shape;662;p111"/>
          <p:cNvSpPr/>
          <p:nvPr/>
        </p:nvSpPr>
        <p:spPr>
          <a:xfrm>
            <a:off x="2" y="0"/>
            <a:ext cx="121888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dk1"/>
                </a:solidFill>
                <a:latin typeface="Avenir"/>
                <a:ea typeface="Avenir"/>
                <a:cs typeface="Avenir"/>
                <a:sym typeface="Avenir"/>
              </a:rPr>
              <a:t>DO NOT USE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ANY LAYOUTS </a:t>
            </a:r>
            <a:br>
              <a:rPr lang="en-US" sz="7198" b="0" i="0">
                <a:solidFill>
                  <a:schemeClr val="dk1"/>
                </a:solidFill>
                <a:latin typeface="Avenir"/>
                <a:ea typeface="Avenir"/>
                <a:cs typeface="Avenir"/>
                <a:sym typeface="Avenir"/>
              </a:rPr>
            </a:br>
            <a:r>
              <a:rPr lang="en-US" sz="7198" b="0" i="0">
                <a:solidFill>
                  <a:schemeClr val="dk1"/>
                </a:solidFill>
                <a:latin typeface="Avenir"/>
                <a:ea typeface="Avenir"/>
                <a:cs typeface="Avenir"/>
                <a:sym typeface="Avenir"/>
              </a:rPr>
              <a:t>PAST THIS POINT</a:t>
            </a:r>
            <a:endParaRPr sz="7198" b="0" i="0">
              <a:solidFill>
                <a:schemeClr val="dk1"/>
              </a:solidFill>
              <a:latin typeface="Avenir"/>
              <a:ea typeface="Avenir"/>
              <a:cs typeface="Avenir"/>
              <a:sym typeface="Avenir"/>
            </a:endParaRPr>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663"/>
        <p:cNvGrpSpPr/>
        <p:nvPr/>
      </p:nvGrpSpPr>
      <p:grpSpPr>
        <a:xfrm>
          <a:off x="0" y="0"/>
          <a:ext cx="0" cy="0"/>
          <a:chOff x="0" y="0"/>
          <a:chExt cx="0" cy="0"/>
        </a:xfrm>
      </p:grpSpPr>
      <p:pic>
        <p:nvPicPr>
          <p:cNvPr id="664" name="Google Shape;664;g166e3af5699_2_1319" descr="Logo&#10;&#10;Description automatically generated"/>
          <p:cNvPicPr preferRelativeResize="0"/>
          <p:nvPr/>
        </p:nvPicPr>
        <p:blipFill rotWithShape="1">
          <a:blip r:embed="rId2">
            <a:alphaModFix/>
          </a:blip>
          <a:srcRect/>
          <a:stretch/>
        </p:blipFill>
        <p:spPr>
          <a:xfrm>
            <a:off x="164177" y="5828438"/>
            <a:ext cx="2328504" cy="884831"/>
          </a:xfrm>
          <a:prstGeom prst="rect">
            <a:avLst/>
          </a:prstGeom>
          <a:noFill/>
          <a:ln>
            <a:noFill/>
          </a:ln>
        </p:spPr>
      </p:pic>
      <p:sp>
        <p:nvSpPr>
          <p:cNvPr id="665" name="Google Shape;665;g166e3af5699_2_1319"/>
          <p:cNvSpPr/>
          <p:nvPr/>
        </p:nvSpPr>
        <p:spPr>
          <a:xfrm>
            <a:off x="0" y="0"/>
            <a:ext cx="12192000" cy="501000"/>
          </a:xfrm>
          <a:prstGeom prst="rect">
            <a:avLst/>
          </a:prstGeom>
          <a:solidFill>
            <a:srgbClr val="005897"/>
          </a:solidFill>
          <a:ln w="12700" cap="flat" cmpd="sng">
            <a:solidFill>
              <a:srgbClr val="A6490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LAYOUTS">
  <p:cSld name="CONTENT LAYOUTS">
    <p:spTree>
      <p:nvGrpSpPr>
        <p:cNvPr id="1" name="Shape 48"/>
        <p:cNvGrpSpPr/>
        <p:nvPr/>
      </p:nvGrpSpPr>
      <p:grpSpPr>
        <a:xfrm>
          <a:off x="0" y="0"/>
          <a:ext cx="0" cy="0"/>
          <a:chOff x="0" y="0"/>
          <a:chExt cx="0" cy="0"/>
        </a:xfrm>
      </p:grpSpPr>
      <p:sp>
        <p:nvSpPr>
          <p:cNvPr id="49" name="Google Shape;49;p45"/>
          <p:cNvSpPr/>
          <p:nvPr/>
        </p:nvSpPr>
        <p:spPr>
          <a:xfrm>
            <a:off x="2" y="0"/>
            <a:ext cx="1218882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CONTENT</a:t>
            </a:r>
            <a:endParaRPr/>
          </a:p>
          <a:p>
            <a:pPr marL="0" marR="0" lvl="0" indent="0" algn="ctr" rtl="0">
              <a:lnSpc>
                <a:spcPct val="80000"/>
              </a:lnSpc>
              <a:spcBef>
                <a:spcPts val="0"/>
              </a:spcBef>
              <a:spcAft>
                <a:spcPts val="0"/>
              </a:spcAft>
              <a:buNone/>
            </a:pPr>
            <a:r>
              <a:rPr lang="en-US" sz="7198" b="0" i="0">
                <a:solidFill>
                  <a:schemeClr val="accent1"/>
                </a:solidFill>
                <a:latin typeface="Avenir"/>
                <a:ea typeface="Avenir"/>
                <a:cs typeface="Avenir"/>
                <a:sym typeface="Avenir"/>
              </a:rPr>
              <a:t>LAYOUTS</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74"/>
        <p:cNvGrpSpPr/>
        <p:nvPr/>
      </p:nvGrpSpPr>
      <p:grpSpPr>
        <a:xfrm>
          <a:off x="0" y="0"/>
          <a:ext cx="0" cy="0"/>
          <a:chOff x="0" y="0"/>
          <a:chExt cx="0" cy="0"/>
        </a:xfrm>
      </p:grpSpPr>
      <p:sp>
        <p:nvSpPr>
          <p:cNvPr id="675" name="Google Shape;675;g166e3af5699_2_347"/>
          <p:cNvSpPr/>
          <p:nvPr/>
        </p:nvSpPr>
        <p:spPr>
          <a:xfrm>
            <a:off x="0" y="759515"/>
            <a:ext cx="4011614" cy="5338968"/>
          </a:xfrm>
          <a:custGeom>
            <a:avLst/>
            <a:gdLst/>
            <a:ahLst/>
            <a:cxnLst/>
            <a:rect l="l" t="t" r="r" b="b"/>
            <a:pathLst>
              <a:path w="4011614" h="5338968" extrusionOk="0">
                <a:moveTo>
                  <a:pt x="1342130" y="0"/>
                </a:moveTo>
                <a:cubicBezTo>
                  <a:pt x="2816445" y="0"/>
                  <a:pt x="4011614" y="1195169"/>
                  <a:pt x="4011614" y="2669484"/>
                </a:cubicBezTo>
                <a:cubicBezTo>
                  <a:pt x="4011614" y="4143799"/>
                  <a:pt x="2816445" y="5338968"/>
                  <a:pt x="1342130" y="5338968"/>
                </a:cubicBezTo>
                <a:cubicBezTo>
                  <a:pt x="881407" y="5338968"/>
                  <a:pt x="447944" y="5222253"/>
                  <a:pt x="69696" y="5016776"/>
                </a:cubicBezTo>
                <a:lnTo>
                  <a:pt x="0" y="4974435"/>
                </a:lnTo>
                <a:lnTo>
                  <a:pt x="0" y="364534"/>
                </a:lnTo>
                <a:lnTo>
                  <a:pt x="69696" y="322192"/>
                </a:lnTo>
                <a:cubicBezTo>
                  <a:pt x="447944" y="116716"/>
                  <a:pt x="881407" y="0"/>
                  <a:pt x="134213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676" name="Google Shape;676;g166e3af5699_2_347"/>
          <p:cNvSpPr txBox="1">
            <a:spLocks noGrp="1"/>
          </p:cNvSpPr>
          <p:nvPr>
            <p:ph type="title"/>
          </p:nvPr>
        </p:nvSpPr>
        <p:spPr>
          <a:xfrm>
            <a:off x="62993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7" name="Google Shape;677;g166e3af5699_2_347"/>
          <p:cNvSpPr txBox="1">
            <a:spLocks noGrp="1"/>
          </p:cNvSpPr>
          <p:nvPr>
            <p:ph type="body" idx="1"/>
          </p:nvPr>
        </p:nvSpPr>
        <p:spPr>
          <a:xfrm>
            <a:off x="62993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78"/>
        <p:cNvGrpSpPr/>
        <p:nvPr/>
      </p:nvGrpSpPr>
      <p:grpSpPr>
        <a:xfrm>
          <a:off x="0" y="0"/>
          <a:ext cx="0" cy="0"/>
          <a:chOff x="0" y="0"/>
          <a:chExt cx="0" cy="0"/>
        </a:xfrm>
      </p:grpSpPr>
      <p:sp>
        <p:nvSpPr>
          <p:cNvPr id="679" name="Google Shape;679;g166e3af5699_2_351"/>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0" name="Google Shape;680;g166e3af5699_2_351"/>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1" name="Google Shape;681;g166e3af5699_2_35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S &amp; DIVIDERS">
  <p:cSld name="TITLES &amp; DIVIDERS">
    <p:spTree>
      <p:nvGrpSpPr>
        <p:cNvPr id="1" name="Shape 682"/>
        <p:cNvGrpSpPr/>
        <p:nvPr/>
      </p:nvGrpSpPr>
      <p:grpSpPr>
        <a:xfrm>
          <a:off x="0" y="0"/>
          <a:ext cx="0" cy="0"/>
          <a:chOff x="0" y="0"/>
          <a:chExt cx="0" cy="0"/>
        </a:xfrm>
      </p:grpSpPr>
      <p:sp>
        <p:nvSpPr>
          <p:cNvPr id="683" name="Google Shape;683;g166e3af5699_2_355"/>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TITLES &amp; </a:t>
            </a:r>
            <a:br>
              <a:rPr lang="en-US" sz="7198" b="0" i="0" u="none" strike="noStrike" cap="none">
                <a:solidFill>
                  <a:schemeClr val="dk1"/>
                </a:solidFill>
                <a:latin typeface="Avenir"/>
                <a:ea typeface="Avenir"/>
                <a:cs typeface="Avenir"/>
                <a:sym typeface="Avenir"/>
              </a:rPr>
            </a:br>
            <a:r>
              <a:rPr lang="en-US" sz="7198" b="0" i="0" u="none" strike="noStrike" cap="none">
                <a:solidFill>
                  <a:schemeClr val="dk1"/>
                </a:solidFill>
                <a:latin typeface="Avenir"/>
                <a:ea typeface="Avenir"/>
                <a:cs typeface="Avenir"/>
                <a:sym typeface="Avenir"/>
              </a:rPr>
              <a:t>DIVIDERS</a:t>
            </a:r>
            <a:endParaRPr/>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Header (Triangle)">
  <p:cSld name="Section Header (Triangle)">
    <p:spTree>
      <p:nvGrpSpPr>
        <p:cNvPr id="1" name="Shape 684"/>
        <p:cNvGrpSpPr/>
        <p:nvPr/>
      </p:nvGrpSpPr>
      <p:grpSpPr>
        <a:xfrm>
          <a:off x="0" y="0"/>
          <a:ext cx="0" cy="0"/>
          <a:chOff x="0" y="0"/>
          <a:chExt cx="0" cy="0"/>
        </a:xfrm>
      </p:grpSpPr>
      <p:sp>
        <p:nvSpPr>
          <p:cNvPr id="685" name="Google Shape;685;g166e3af5699_2_357"/>
          <p:cNvSpPr/>
          <p:nvPr/>
        </p:nvSpPr>
        <p:spPr>
          <a:xfrm rot="5400000">
            <a:off x="-319885" y="1423195"/>
            <a:ext cx="4653472" cy="4011612"/>
          </a:xfrm>
          <a:custGeom>
            <a:avLst/>
            <a:gdLst/>
            <a:ahLst/>
            <a:cxnLst/>
            <a:rect l="l" t="t" r="r" b="b"/>
            <a:pathLst>
              <a:path w="4653472" h="4011612" extrusionOk="0">
                <a:moveTo>
                  <a:pt x="0" y="4011612"/>
                </a:moveTo>
                <a:lnTo>
                  <a:pt x="2326736" y="0"/>
                </a:lnTo>
                <a:lnTo>
                  <a:pt x="4653472" y="401161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
        <p:nvSpPr>
          <p:cNvPr id="686" name="Google Shape;686;g166e3af5699_2_357"/>
          <p:cNvSpPr txBox="1">
            <a:spLocks noGrp="1"/>
          </p:cNvSpPr>
          <p:nvPr>
            <p:ph type="title"/>
          </p:nvPr>
        </p:nvSpPr>
        <p:spPr>
          <a:xfrm>
            <a:off x="67311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7" name="Google Shape;687;g166e3af5699_2_357"/>
          <p:cNvSpPr txBox="1">
            <a:spLocks noGrp="1"/>
          </p:cNvSpPr>
          <p:nvPr>
            <p:ph type="body" idx="1"/>
          </p:nvPr>
        </p:nvSpPr>
        <p:spPr>
          <a:xfrm>
            <a:off x="67311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Section Header (Square)">
  <p:cSld name="Section Header (Square)">
    <p:spTree>
      <p:nvGrpSpPr>
        <p:cNvPr id="1" name="Shape 688"/>
        <p:cNvGrpSpPr/>
        <p:nvPr/>
      </p:nvGrpSpPr>
      <p:grpSpPr>
        <a:xfrm>
          <a:off x="0" y="0"/>
          <a:ext cx="0" cy="0"/>
          <a:chOff x="0" y="0"/>
          <a:chExt cx="0" cy="0"/>
        </a:xfrm>
      </p:grpSpPr>
      <p:sp>
        <p:nvSpPr>
          <p:cNvPr id="689" name="Google Shape;689;g166e3af5699_2_361"/>
          <p:cNvSpPr txBox="1">
            <a:spLocks noGrp="1"/>
          </p:cNvSpPr>
          <p:nvPr>
            <p:ph type="title"/>
          </p:nvPr>
        </p:nvSpPr>
        <p:spPr>
          <a:xfrm>
            <a:off x="6731193" y="457201"/>
            <a:ext cx="5003400" cy="4391700"/>
          </a:xfrm>
          <a:prstGeom prst="rect">
            <a:avLst/>
          </a:prstGeom>
          <a:noFill/>
          <a:ln>
            <a:noFill/>
          </a:ln>
        </p:spPr>
        <p:txBody>
          <a:bodyPr spcFirstLastPara="1" wrap="square" lIns="0" tIns="0" rIns="0" bIns="0" anchor="b" anchorCtr="0">
            <a:noAutofit/>
          </a:bodyPr>
          <a:lstStyle>
            <a:lvl1pPr lvl="0" algn="l" rtl="0">
              <a:lnSpc>
                <a:spcPct val="75000"/>
              </a:lnSpc>
              <a:spcBef>
                <a:spcPts val="0"/>
              </a:spcBef>
              <a:spcAft>
                <a:spcPts val="0"/>
              </a:spcAft>
              <a:buClr>
                <a:schemeClr val="lt1"/>
              </a:buClr>
              <a:buSzPts val="7200"/>
              <a:buFont typeface="Avenir"/>
              <a:buNone/>
              <a:defRPr sz="7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0" name="Google Shape;690;g166e3af5699_2_361"/>
          <p:cNvSpPr txBox="1">
            <a:spLocks noGrp="1"/>
          </p:cNvSpPr>
          <p:nvPr>
            <p:ph type="body" idx="1"/>
          </p:nvPr>
        </p:nvSpPr>
        <p:spPr>
          <a:xfrm>
            <a:off x="6731192" y="4848859"/>
            <a:ext cx="5003400" cy="6648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0"/>
              </a:spcBef>
              <a:spcAft>
                <a:spcPts val="0"/>
              </a:spcAft>
              <a:buSzPts val="2400"/>
              <a:buNone/>
              <a:defRPr sz="24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a:solidFill>
                  <a:schemeClr val="lt1"/>
                </a:solidFill>
              </a:defRPr>
            </a:lvl2pPr>
            <a:lvl3pPr marL="1371600" lvl="2" indent="-228600" algn="l" rtl="0">
              <a:lnSpc>
                <a:spcPct val="120000"/>
              </a:lnSpc>
              <a:spcBef>
                <a:spcPts val="1200"/>
              </a:spcBef>
              <a:spcAft>
                <a:spcPts val="0"/>
              </a:spcAft>
              <a:buSzPts val="1260"/>
              <a:buNone/>
              <a:defRPr sz="1800">
                <a:solidFill>
                  <a:schemeClr val="lt1"/>
                </a:solidFill>
              </a:defRPr>
            </a:lvl3pPr>
            <a:lvl4pPr marL="1828800" lvl="3" indent="-228600" algn="l" rtl="0">
              <a:lnSpc>
                <a:spcPct val="120000"/>
              </a:lnSpc>
              <a:spcBef>
                <a:spcPts val="1200"/>
              </a:spcBef>
              <a:spcAft>
                <a:spcPts val="0"/>
              </a:spcAft>
              <a:buSzPts val="1760"/>
              <a:buNone/>
              <a:defRPr sz="1600">
                <a:solidFill>
                  <a:schemeClr val="lt1"/>
                </a:solidFill>
              </a:defRPr>
            </a:lvl4pPr>
            <a:lvl5pPr marL="2286000" lvl="4" indent="-228600" algn="l" rtl="0">
              <a:lnSpc>
                <a:spcPct val="120000"/>
              </a:lnSpc>
              <a:spcBef>
                <a:spcPts val="1200"/>
              </a:spcBef>
              <a:spcAft>
                <a:spcPts val="0"/>
              </a:spcAft>
              <a:buSzPts val="2000"/>
              <a:buNone/>
              <a:defRPr sz="1600">
                <a:solidFill>
                  <a:schemeClr val="lt1"/>
                </a:solidFill>
              </a:defRPr>
            </a:lvl5pPr>
            <a:lvl6pPr marL="2743200" lvl="5" indent="-228600" algn="l" rtl="0">
              <a:lnSpc>
                <a:spcPct val="90000"/>
              </a:lnSpc>
              <a:spcBef>
                <a:spcPts val="12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91" name="Google Shape;691;g166e3af5699_2_361"/>
          <p:cNvSpPr/>
          <p:nvPr/>
        </p:nvSpPr>
        <p:spPr>
          <a:xfrm>
            <a:off x="-1" y="1423194"/>
            <a:ext cx="4012800" cy="401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venir"/>
              <a:ea typeface="Avenir"/>
              <a:cs typeface="Avenir"/>
              <a:sym typeface="Avenir"/>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LAYOUTS">
  <p:cSld name="CONTENT LAYOUTS">
    <p:spTree>
      <p:nvGrpSpPr>
        <p:cNvPr id="1" name="Shape 692"/>
        <p:cNvGrpSpPr/>
        <p:nvPr/>
      </p:nvGrpSpPr>
      <p:grpSpPr>
        <a:xfrm>
          <a:off x="0" y="0"/>
          <a:ext cx="0" cy="0"/>
          <a:chOff x="0" y="0"/>
          <a:chExt cx="0" cy="0"/>
        </a:xfrm>
      </p:grpSpPr>
      <p:sp>
        <p:nvSpPr>
          <p:cNvPr id="693" name="Google Shape;693;g166e3af5699_2_365"/>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CONTENT</a:t>
            </a:r>
            <a:endParaRPr/>
          </a:p>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4"/>
        <p:cNvGrpSpPr/>
        <p:nvPr/>
      </p:nvGrpSpPr>
      <p:grpSpPr>
        <a:xfrm>
          <a:off x="0" y="0"/>
          <a:ext cx="0" cy="0"/>
          <a:chOff x="0" y="0"/>
          <a:chExt cx="0" cy="0"/>
        </a:xfrm>
      </p:grpSpPr>
      <p:sp>
        <p:nvSpPr>
          <p:cNvPr id="695" name="Google Shape;695;g166e3af5699_2_367"/>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6" name="Google Shape;696;g166e3af5699_2_36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7" name="Google Shape;697;g166e3af5699_2_36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8" name="Google Shape;698;g166e3af5699_2_36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9" name="Google Shape;699;g166e3af5699_2_367"/>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700"/>
        <p:cNvGrpSpPr/>
        <p:nvPr/>
      </p:nvGrpSpPr>
      <p:grpSpPr>
        <a:xfrm>
          <a:off x="0" y="0"/>
          <a:ext cx="0" cy="0"/>
          <a:chOff x="0" y="0"/>
          <a:chExt cx="0" cy="0"/>
        </a:xfrm>
      </p:grpSpPr>
      <p:sp>
        <p:nvSpPr>
          <p:cNvPr id="701" name="Google Shape;701;g166e3af5699_2_373"/>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g166e3af5699_2_373"/>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3" name="Google Shape;703;g166e3af5699_2_373"/>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4" name="Google Shape;704;g166e3af5699_2_373"/>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5" name="Google Shape;705;g166e3af5699_2_373"/>
          <p:cNvSpPr txBox="1">
            <a:spLocks noGrp="1"/>
          </p:cNvSpPr>
          <p:nvPr>
            <p:ph type="body" idx="1"/>
          </p:nvPr>
        </p:nvSpPr>
        <p:spPr>
          <a:xfrm>
            <a:off x="457200" y="1527176"/>
            <a:ext cx="11277300" cy="276900"/>
          </a:xfrm>
          <a:prstGeom prst="rect">
            <a:avLst/>
          </a:prstGeom>
          <a:noFill/>
          <a:ln>
            <a:noFill/>
          </a:ln>
        </p:spPr>
        <p:txBody>
          <a:bodyPr spcFirstLastPara="1" wrap="square" lIns="0" tIns="0" rIns="182875" bIns="0" anchor="t" anchorCtr="0">
            <a:spAutoFit/>
          </a:bodyPr>
          <a:lstStyle>
            <a:lvl1pPr marL="457200" lvl="0" indent="-228600" algn="l" rtl="0">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1100"/>
              <a:buFont typeface="Avenir"/>
              <a:buNone/>
              <a:defRPr/>
            </a:lvl2pPr>
            <a:lvl3pPr marL="1371600" lvl="2" indent="-228600" algn="l" rtl="0">
              <a:lnSpc>
                <a:spcPct val="120000"/>
              </a:lnSpc>
              <a:spcBef>
                <a:spcPts val="1200"/>
              </a:spcBef>
              <a:spcAft>
                <a:spcPts val="0"/>
              </a:spcAft>
              <a:buSzPts val="700"/>
              <a:buNone/>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06" name="Google Shape;706;g166e3af5699_2_373"/>
          <p:cNvSpPr txBox="1">
            <a:spLocks noGrp="1"/>
          </p:cNvSpPr>
          <p:nvPr>
            <p:ph type="body" idx="2"/>
          </p:nvPr>
        </p:nvSpPr>
        <p:spPr>
          <a:xfrm>
            <a:off x="457201" y="2151064"/>
            <a:ext cx="11277600" cy="39069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extLst>
    <p:ext uri="{DCECCB84-F9BA-43D5-87BE-67443E8EF086}">
      <p15:sldGuideLst xmlns:p15="http://schemas.microsoft.com/office/powerpoint/2012/main">
        <p15:guide id="1" orient="horz" pos="135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07"/>
        <p:cNvGrpSpPr/>
        <p:nvPr/>
      </p:nvGrpSpPr>
      <p:grpSpPr>
        <a:xfrm>
          <a:off x="0" y="0"/>
          <a:ext cx="0" cy="0"/>
          <a:chOff x="0" y="0"/>
          <a:chExt cx="0" cy="0"/>
        </a:xfrm>
      </p:grpSpPr>
      <p:sp>
        <p:nvSpPr>
          <p:cNvPr id="708" name="Google Shape;708;g166e3af5699_2_380"/>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9" name="Google Shape;709;g166e3af5699_2_380"/>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0" name="Google Shape;710;g166e3af5699_2_38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11" name="Google Shape;711;g166e3af5699_2_380"/>
          <p:cNvCxnSpPr/>
          <p:nvPr/>
        </p:nvCxnSpPr>
        <p:spPr>
          <a:xfrm>
            <a:off x="5943600" y="1941593"/>
            <a:ext cx="0" cy="4133100"/>
          </a:xfrm>
          <a:prstGeom prst="straightConnector1">
            <a:avLst/>
          </a:prstGeom>
          <a:noFill/>
          <a:ln w="9525" cap="rnd" cmpd="sng">
            <a:solidFill>
              <a:schemeClr val="accent2"/>
            </a:solidFill>
            <a:prstDash val="solid"/>
            <a:miter lim="800000"/>
            <a:headEnd type="none" w="sm" len="sm"/>
            <a:tailEnd type="none" w="sm" len="sm"/>
          </a:ln>
        </p:spPr>
      </p:cxnSp>
      <p:sp>
        <p:nvSpPr>
          <p:cNvPr id="712" name="Google Shape;712;g166e3af5699_2_380"/>
          <p:cNvSpPr txBox="1">
            <a:spLocks noGrp="1"/>
          </p:cNvSpPr>
          <p:nvPr>
            <p:ph type="body" idx="1"/>
          </p:nvPr>
        </p:nvSpPr>
        <p:spPr>
          <a:xfrm>
            <a:off x="457201" y="1941593"/>
            <a:ext cx="5484900" cy="41163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13" name="Google Shape;713;g166e3af5699_2_380"/>
          <p:cNvSpPr txBox="1">
            <a:spLocks noGrp="1"/>
          </p:cNvSpPr>
          <p:nvPr>
            <p:ph type="body" idx="2"/>
          </p:nvPr>
        </p:nvSpPr>
        <p:spPr>
          <a:xfrm>
            <a:off x="6248400" y="1941593"/>
            <a:ext cx="5484900" cy="41163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14" name="Google Shape;714;g166e3af5699_2_380"/>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5"/>
        <p:cNvGrpSpPr/>
        <p:nvPr/>
      </p:nvGrpSpPr>
      <p:grpSpPr>
        <a:xfrm>
          <a:off x="0" y="0"/>
          <a:ext cx="0" cy="0"/>
          <a:chOff x="0" y="0"/>
          <a:chExt cx="0" cy="0"/>
        </a:xfrm>
      </p:grpSpPr>
      <p:sp>
        <p:nvSpPr>
          <p:cNvPr id="716" name="Google Shape;716;g166e3af5699_2_388"/>
          <p:cNvSpPr txBox="1">
            <a:spLocks noGrp="1"/>
          </p:cNvSpPr>
          <p:nvPr>
            <p:ph type="body" idx="1"/>
          </p:nvPr>
        </p:nvSpPr>
        <p:spPr>
          <a:xfrm>
            <a:off x="457201" y="1943101"/>
            <a:ext cx="5486400" cy="2682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17" name="Google Shape;717;g166e3af5699_2_388"/>
          <p:cNvSpPr txBox="1">
            <a:spLocks noGrp="1"/>
          </p:cNvSpPr>
          <p:nvPr>
            <p:ph type="body" idx="2"/>
          </p:nvPr>
        </p:nvSpPr>
        <p:spPr>
          <a:xfrm>
            <a:off x="6248400" y="1943101"/>
            <a:ext cx="5486400" cy="268200"/>
          </a:xfrm>
          <a:prstGeom prst="rect">
            <a:avLst/>
          </a:prstGeom>
          <a:noFill/>
          <a:ln>
            <a:noFill/>
          </a:ln>
        </p:spPr>
        <p:txBody>
          <a:bodyPr spcFirstLastPara="1" wrap="square" lIns="0" tIns="4570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18" name="Google Shape;718;g166e3af5699_2_388"/>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9" name="Google Shape;719;g166e3af5699_2_388"/>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0" name="Google Shape;720;g166e3af5699_2_38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21" name="Google Shape;721;g166e3af5699_2_388"/>
          <p:cNvCxnSpPr/>
          <p:nvPr/>
        </p:nvCxnSpPr>
        <p:spPr>
          <a:xfrm>
            <a:off x="5943600" y="1941593"/>
            <a:ext cx="0" cy="4133100"/>
          </a:xfrm>
          <a:prstGeom prst="straightConnector1">
            <a:avLst/>
          </a:prstGeom>
          <a:noFill/>
          <a:ln w="9525" cap="rnd" cmpd="sng">
            <a:solidFill>
              <a:schemeClr val="accent2"/>
            </a:solidFill>
            <a:prstDash val="solid"/>
            <a:miter lim="800000"/>
            <a:headEnd type="none" w="sm" len="sm"/>
            <a:tailEnd type="none" w="sm" len="sm"/>
          </a:ln>
        </p:spPr>
      </p:cxnSp>
      <p:sp>
        <p:nvSpPr>
          <p:cNvPr id="722" name="Google Shape;722;g166e3af5699_2_388"/>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3" name="Google Shape;723;g166e3af5699_2_388"/>
          <p:cNvSpPr txBox="1">
            <a:spLocks noGrp="1"/>
          </p:cNvSpPr>
          <p:nvPr>
            <p:ph type="body" idx="3"/>
          </p:nvPr>
        </p:nvSpPr>
        <p:spPr>
          <a:xfrm>
            <a:off x="457319" y="2342704"/>
            <a:ext cx="5486100" cy="3715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24" name="Google Shape;724;g166e3af5699_2_388"/>
          <p:cNvSpPr txBox="1">
            <a:spLocks noGrp="1"/>
          </p:cNvSpPr>
          <p:nvPr>
            <p:ph type="body" idx="4"/>
          </p:nvPr>
        </p:nvSpPr>
        <p:spPr>
          <a:xfrm>
            <a:off x="6248479" y="2342704"/>
            <a:ext cx="5486100" cy="37152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46"/>
          <p:cNvSpPr txBox="1">
            <a:spLocks noGrp="1"/>
          </p:cNvSpPr>
          <p:nvPr>
            <p:ph type="title"/>
          </p:nvPr>
        </p:nvSpPr>
        <p:spPr>
          <a:xfrm>
            <a:off x="457201" y="449551"/>
            <a:ext cx="11277600" cy="1081002"/>
          </a:xfrm>
          <a:prstGeom prst="rect">
            <a:avLst/>
          </a:prstGeom>
          <a:noFill/>
          <a:ln>
            <a:noFill/>
          </a:ln>
        </p:spPr>
        <p:txBody>
          <a:bodyPr spcFirstLastPara="1" wrap="square" lIns="0" tIns="91425" rIns="0" bIns="0" anchor="t" anchorCtr="0">
            <a:sp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6"/>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6"/>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46"/>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lvl="0" indent="-228600" algn="l">
              <a:lnSpc>
                <a:spcPct val="120000"/>
              </a:lnSpc>
              <a:spcBef>
                <a:spcPts val="0"/>
              </a:spcBef>
              <a:spcAft>
                <a:spcPts val="0"/>
              </a:spcAft>
              <a:buSzPts val="1800"/>
              <a:buNone/>
              <a:defRPr/>
            </a:lvl1pPr>
            <a:lvl2pPr marL="914400" lvl="1" indent="-342900" algn="l">
              <a:lnSpc>
                <a:spcPct val="120000"/>
              </a:lnSpc>
              <a:spcBef>
                <a:spcPts val="1200"/>
              </a:spcBef>
              <a:spcAft>
                <a:spcPts val="0"/>
              </a:spcAft>
              <a:buSzPts val="1800"/>
              <a:buChar char="•"/>
              <a:defRPr/>
            </a:lvl2pPr>
            <a:lvl3pPr marL="1371600" lvl="2" indent="-308610" algn="l">
              <a:lnSpc>
                <a:spcPct val="120000"/>
              </a:lnSpc>
              <a:spcBef>
                <a:spcPts val="1200"/>
              </a:spcBef>
              <a:spcAft>
                <a:spcPts val="0"/>
              </a:spcAft>
              <a:buSzPts val="1260"/>
              <a:buChar char="►"/>
              <a:defRPr/>
            </a:lvl3pPr>
            <a:lvl4pPr marL="1828800" lvl="3" indent="-354330" algn="l">
              <a:lnSpc>
                <a:spcPct val="120000"/>
              </a:lnSpc>
              <a:spcBef>
                <a:spcPts val="1200"/>
              </a:spcBef>
              <a:spcAft>
                <a:spcPts val="0"/>
              </a:spcAft>
              <a:buSzPts val="1980"/>
              <a:buChar char="▪"/>
              <a:defRPr/>
            </a:lvl4pPr>
            <a:lvl5pPr marL="2286000" lvl="4" indent="-371475" algn="l">
              <a:lnSpc>
                <a:spcPct val="120000"/>
              </a:lnSpc>
              <a:spcBef>
                <a:spcPts val="1200"/>
              </a:spcBef>
              <a:spcAft>
                <a:spcPts val="0"/>
              </a:spcAft>
              <a:buSzPts val="225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25"/>
        <p:cNvGrpSpPr/>
        <p:nvPr/>
      </p:nvGrpSpPr>
      <p:grpSpPr>
        <a:xfrm>
          <a:off x="0" y="0"/>
          <a:ext cx="0" cy="0"/>
          <a:chOff x="0" y="0"/>
          <a:chExt cx="0" cy="0"/>
        </a:xfrm>
      </p:grpSpPr>
      <p:sp>
        <p:nvSpPr>
          <p:cNvPr id="726" name="Google Shape;726;g166e3af5699_2_398"/>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7" name="Google Shape;727;g166e3af5699_2_398"/>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8" name="Google Shape;728;g166e3af5699_2_39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9" name="Google Shape;729;g166e3af5699_2_398"/>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Subtitle Only">
  <p:cSld name="Title + Subtitle Only">
    <p:spTree>
      <p:nvGrpSpPr>
        <p:cNvPr id="1" name="Shape 730"/>
        <p:cNvGrpSpPr/>
        <p:nvPr/>
      </p:nvGrpSpPr>
      <p:grpSpPr>
        <a:xfrm>
          <a:off x="0" y="0"/>
          <a:ext cx="0" cy="0"/>
          <a:chOff x="0" y="0"/>
          <a:chExt cx="0" cy="0"/>
        </a:xfrm>
      </p:grpSpPr>
      <p:sp>
        <p:nvSpPr>
          <p:cNvPr id="731" name="Google Shape;731;g166e3af5699_2_403"/>
          <p:cNvSpPr txBox="1">
            <a:spLocks noGrp="1"/>
          </p:cNvSpPr>
          <p:nvPr>
            <p:ph type="title"/>
          </p:nvPr>
        </p:nvSpPr>
        <p:spPr>
          <a:xfrm>
            <a:off x="457201" y="449551"/>
            <a:ext cx="11277600" cy="10809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g166e3af5699_2_403"/>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3" name="Google Shape;733;g166e3af5699_2_403"/>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4" name="Google Shape;734;g166e3af5699_2_403"/>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5" name="Google Shape;735;g166e3af5699_2_403"/>
          <p:cNvSpPr txBox="1">
            <a:spLocks noGrp="1"/>
          </p:cNvSpPr>
          <p:nvPr>
            <p:ph type="body" idx="1"/>
          </p:nvPr>
        </p:nvSpPr>
        <p:spPr>
          <a:xfrm>
            <a:off x="457200" y="1527176"/>
            <a:ext cx="11277300" cy="276900"/>
          </a:xfrm>
          <a:prstGeom prst="rect">
            <a:avLst/>
          </a:prstGeom>
          <a:noFill/>
          <a:ln>
            <a:noFill/>
          </a:ln>
        </p:spPr>
        <p:txBody>
          <a:bodyPr spcFirstLastPara="1" wrap="square" lIns="0" tIns="0" rIns="182875" bIns="0" anchor="t" anchorCtr="0">
            <a:spAutoFit/>
          </a:bodyPr>
          <a:lstStyle>
            <a:lvl1pPr marL="457200" lvl="0" indent="-228600" algn="l" rtl="0">
              <a:lnSpc>
                <a:spcPct val="90000"/>
              </a:lnSpc>
              <a:spcBef>
                <a:spcPts val="0"/>
              </a:spcBef>
              <a:spcAft>
                <a:spcPts val="0"/>
              </a:spcAft>
              <a:buSzPts val="2000"/>
              <a:buNone/>
              <a:defRPr sz="2000" b="0" cap="none">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1100"/>
              <a:buFont typeface="Avenir"/>
              <a:buNone/>
              <a:defRPr/>
            </a:lvl2pPr>
            <a:lvl3pPr marL="1371600" lvl="2" indent="-228600" algn="l" rtl="0">
              <a:lnSpc>
                <a:spcPct val="120000"/>
              </a:lnSpc>
              <a:spcBef>
                <a:spcPts val="1200"/>
              </a:spcBef>
              <a:spcAft>
                <a:spcPts val="0"/>
              </a:spcAft>
              <a:buSzPts val="700"/>
              <a:buNone/>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36"/>
        <p:cNvGrpSpPr/>
        <p:nvPr/>
      </p:nvGrpSpPr>
      <p:grpSpPr>
        <a:xfrm>
          <a:off x="0" y="0"/>
          <a:ext cx="0" cy="0"/>
          <a:chOff x="0" y="0"/>
          <a:chExt cx="0" cy="0"/>
        </a:xfrm>
      </p:grpSpPr>
      <p:sp>
        <p:nvSpPr>
          <p:cNvPr id="737" name="Google Shape;737;g166e3af5699_2_409"/>
          <p:cNvSpPr/>
          <p:nvPr/>
        </p:nvSpPr>
        <p:spPr>
          <a:xfrm>
            <a:off x="6248400" y="0"/>
            <a:ext cx="5943600" cy="68580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i="0" u="none" strike="noStrike" cap="none">
              <a:solidFill>
                <a:schemeClr val="dk1"/>
              </a:solidFill>
              <a:latin typeface="Avenir"/>
              <a:ea typeface="Avenir"/>
              <a:cs typeface="Avenir"/>
              <a:sym typeface="Avenir"/>
            </a:endParaRPr>
          </a:p>
        </p:txBody>
      </p:sp>
      <p:sp>
        <p:nvSpPr>
          <p:cNvPr id="738" name="Google Shape;738;g166e3af5699_2_40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9" name="Google Shape;739;g166e3af5699_2_40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0" name="Google Shape;740;g166e3af5699_2_40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sz="850" b="0" i="0" u="none" strike="noStrike" cap="none">
                <a:solidFill>
                  <a:schemeClr val="dk1"/>
                </a:solidFill>
                <a:latin typeface="Avenir"/>
                <a:ea typeface="Avenir"/>
                <a:cs typeface="Avenir"/>
                <a:sym typeface="Avenir"/>
              </a:defRPr>
            </a:lvl1pPr>
            <a:lvl2pPr marL="0" lvl="1" indent="0" algn="r" rtl="0">
              <a:spcBef>
                <a:spcPts val="0"/>
              </a:spcBef>
              <a:buNone/>
              <a:defRPr sz="850" b="0" i="0" u="none" strike="noStrike" cap="none">
                <a:solidFill>
                  <a:schemeClr val="dk1"/>
                </a:solidFill>
                <a:latin typeface="Avenir"/>
                <a:ea typeface="Avenir"/>
                <a:cs typeface="Avenir"/>
                <a:sym typeface="Avenir"/>
              </a:defRPr>
            </a:lvl2pPr>
            <a:lvl3pPr marL="0" lvl="2" indent="0" algn="r" rtl="0">
              <a:spcBef>
                <a:spcPts val="0"/>
              </a:spcBef>
              <a:buNone/>
              <a:defRPr sz="850" b="0" i="0" u="none" strike="noStrike" cap="none">
                <a:solidFill>
                  <a:schemeClr val="dk1"/>
                </a:solidFill>
                <a:latin typeface="Avenir"/>
                <a:ea typeface="Avenir"/>
                <a:cs typeface="Avenir"/>
                <a:sym typeface="Avenir"/>
              </a:defRPr>
            </a:lvl3pPr>
            <a:lvl4pPr marL="0" lvl="3" indent="0" algn="r" rtl="0">
              <a:spcBef>
                <a:spcPts val="0"/>
              </a:spcBef>
              <a:buNone/>
              <a:defRPr sz="850" b="0" i="0" u="none" strike="noStrike" cap="none">
                <a:solidFill>
                  <a:schemeClr val="dk1"/>
                </a:solidFill>
                <a:latin typeface="Avenir"/>
                <a:ea typeface="Avenir"/>
                <a:cs typeface="Avenir"/>
                <a:sym typeface="Avenir"/>
              </a:defRPr>
            </a:lvl4pPr>
            <a:lvl5pPr marL="0" lvl="4" indent="0" algn="r" rtl="0">
              <a:spcBef>
                <a:spcPts val="0"/>
              </a:spcBef>
              <a:buNone/>
              <a:defRPr sz="850" b="0" i="0" u="none" strike="noStrike" cap="none">
                <a:solidFill>
                  <a:schemeClr val="dk1"/>
                </a:solidFill>
                <a:latin typeface="Avenir"/>
                <a:ea typeface="Avenir"/>
                <a:cs typeface="Avenir"/>
                <a:sym typeface="Avenir"/>
              </a:defRPr>
            </a:lvl5pPr>
            <a:lvl6pPr marL="0" lvl="5" indent="0" algn="r" rtl="0">
              <a:spcBef>
                <a:spcPts val="0"/>
              </a:spcBef>
              <a:buNone/>
              <a:defRPr sz="850" b="0" i="0" u="none" strike="noStrike" cap="none">
                <a:solidFill>
                  <a:schemeClr val="dk1"/>
                </a:solidFill>
                <a:latin typeface="Avenir"/>
                <a:ea typeface="Avenir"/>
                <a:cs typeface="Avenir"/>
                <a:sym typeface="Avenir"/>
              </a:defRPr>
            </a:lvl6pPr>
            <a:lvl7pPr marL="0" lvl="6" indent="0" algn="r" rtl="0">
              <a:spcBef>
                <a:spcPts val="0"/>
              </a:spcBef>
              <a:buNone/>
              <a:defRPr sz="850" b="0" i="0" u="none" strike="noStrike" cap="none">
                <a:solidFill>
                  <a:schemeClr val="dk1"/>
                </a:solidFill>
                <a:latin typeface="Avenir"/>
                <a:ea typeface="Avenir"/>
                <a:cs typeface="Avenir"/>
                <a:sym typeface="Avenir"/>
              </a:defRPr>
            </a:lvl7pPr>
            <a:lvl8pPr marL="0" lvl="7" indent="0" algn="r" rtl="0">
              <a:spcBef>
                <a:spcPts val="0"/>
              </a:spcBef>
              <a:buNone/>
              <a:defRPr sz="850" b="0" i="0" u="none" strike="noStrike" cap="none">
                <a:solidFill>
                  <a:schemeClr val="dk1"/>
                </a:solidFill>
                <a:latin typeface="Avenir"/>
                <a:ea typeface="Avenir"/>
                <a:cs typeface="Avenir"/>
                <a:sym typeface="Avenir"/>
              </a:defRPr>
            </a:lvl8pPr>
            <a:lvl9pPr marL="0" lvl="8" indent="0" algn="r" rtl="0">
              <a:spcBef>
                <a:spcPts val="0"/>
              </a:spcBef>
              <a:buNone/>
              <a:defRPr sz="850" b="0" i="0" u="none" strike="noStrike" cap="none">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741" name="Google Shape;741;g166e3af5699_2_409"/>
          <p:cNvSpPr txBox="1">
            <a:spLocks noGrp="1"/>
          </p:cNvSpPr>
          <p:nvPr>
            <p:ph type="body" idx="1"/>
          </p:nvPr>
        </p:nvSpPr>
        <p:spPr>
          <a:xfrm>
            <a:off x="457319" y="1942654"/>
            <a:ext cx="5486100" cy="41151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42" name="Google Shape;742;g166e3af5699_2_409"/>
          <p:cNvSpPr txBox="1">
            <a:spLocks noGrp="1"/>
          </p:cNvSpPr>
          <p:nvPr>
            <p:ph type="title"/>
          </p:nvPr>
        </p:nvSpPr>
        <p:spPr>
          <a:xfrm>
            <a:off x="457201" y="449551"/>
            <a:ext cx="54861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3" name="Google Shape;743;g166e3af5699_2_409"/>
          <p:cNvSpPr txBox="1">
            <a:spLocks noGrp="1"/>
          </p:cNvSpPr>
          <p:nvPr>
            <p:ph type="body" idx="2"/>
          </p:nvPr>
        </p:nvSpPr>
        <p:spPr>
          <a:xfrm>
            <a:off x="6706533" y="457200"/>
            <a:ext cx="5027400" cy="5600700"/>
          </a:xfrm>
          <a:prstGeom prst="rect">
            <a:avLst/>
          </a:prstGeom>
          <a:noFill/>
          <a:ln>
            <a:noFill/>
          </a:ln>
        </p:spPr>
        <p:txBody>
          <a:bodyPr spcFirstLastPara="1" wrap="square" lIns="0" tIns="45700" rIns="182875" bIns="0" anchor="t" anchorCtr="0">
            <a:noAutofit/>
          </a:bodyPr>
          <a:lstStyle>
            <a:lvl1pPr marL="457200" lvl="0" indent="-228600" algn="l" rtl="0">
              <a:lnSpc>
                <a:spcPct val="120000"/>
              </a:lnSpc>
              <a:spcBef>
                <a:spcPts val="0"/>
              </a:spcBef>
              <a:spcAft>
                <a:spcPts val="0"/>
              </a:spcAft>
              <a:buSzPts val="1200"/>
              <a:buNone/>
              <a:defRPr>
                <a:solidFill>
                  <a:schemeClr val="dk1"/>
                </a:solidFill>
              </a:defRPr>
            </a:lvl1pPr>
            <a:lvl2pPr marL="914400" lvl="1" indent="-298450" algn="l" rtl="0">
              <a:lnSpc>
                <a:spcPct val="120000"/>
              </a:lnSpc>
              <a:spcBef>
                <a:spcPts val="1200"/>
              </a:spcBef>
              <a:spcAft>
                <a:spcPts val="0"/>
              </a:spcAft>
              <a:buSzPts val="1100"/>
              <a:buChar char="•"/>
              <a:defRPr>
                <a:solidFill>
                  <a:schemeClr val="dk1"/>
                </a:solidFill>
              </a:defRPr>
            </a:lvl2pPr>
            <a:lvl3pPr marL="1371600" lvl="2" indent="-273050" algn="l" rtl="0">
              <a:lnSpc>
                <a:spcPct val="120000"/>
              </a:lnSpc>
              <a:spcBef>
                <a:spcPts val="1200"/>
              </a:spcBef>
              <a:spcAft>
                <a:spcPts val="0"/>
              </a:spcAft>
              <a:buSzPts val="700"/>
              <a:buChar char="►"/>
              <a:defRPr>
                <a:solidFill>
                  <a:schemeClr val="dk1"/>
                </a:solidFill>
              </a:defRPr>
            </a:lvl3pPr>
            <a:lvl4pPr marL="1828800" lvl="3" indent="-291464" algn="l" rtl="0">
              <a:lnSpc>
                <a:spcPct val="120000"/>
              </a:lnSpc>
              <a:spcBef>
                <a:spcPts val="1200"/>
              </a:spcBef>
              <a:spcAft>
                <a:spcPts val="0"/>
              </a:spcAft>
              <a:buSzPts val="990"/>
              <a:buChar char="▪"/>
              <a:defRPr>
                <a:solidFill>
                  <a:schemeClr val="dk1"/>
                </a:solidFill>
              </a:defRPr>
            </a:lvl4pPr>
            <a:lvl5pPr marL="2286000" lvl="4" indent="-292100" algn="l" rtl="0">
              <a:lnSpc>
                <a:spcPct val="120000"/>
              </a:lnSpc>
              <a:spcBef>
                <a:spcPts val="1200"/>
              </a:spcBef>
              <a:spcAft>
                <a:spcPts val="0"/>
              </a:spcAft>
              <a:buSzPts val="1000"/>
              <a:buChar char="-"/>
              <a:defRPr>
                <a:solidFill>
                  <a:schemeClr val="dk1"/>
                </a:solidFill>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4"/>
        <p:cNvGrpSpPr/>
        <p:nvPr/>
      </p:nvGrpSpPr>
      <p:grpSpPr>
        <a:xfrm>
          <a:off x="0" y="0"/>
          <a:ext cx="0" cy="0"/>
          <a:chOff x="0" y="0"/>
          <a:chExt cx="0" cy="0"/>
        </a:xfrm>
      </p:grpSpPr>
      <p:sp>
        <p:nvSpPr>
          <p:cNvPr id="745" name="Google Shape;745;g166e3af5699_2_417"/>
          <p:cNvSpPr>
            <a:spLocks noGrp="1"/>
          </p:cNvSpPr>
          <p:nvPr>
            <p:ph type="pic" idx="2"/>
          </p:nvPr>
        </p:nvSpPr>
        <p:spPr>
          <a:xfrm>
            <a:off x="6248404" y="0"/>
            <a:ext cx="5943600" cy="6858000"/>
          </a:xfrm>
          <a:prstGeom prst="rect">
            <a:avLst/>
          </a:prstGeom>
          <a:solidFill>
            <a:schemeClr val="accent3"/>
          </a:solidFill>
          <a:ln>
            <a:noFill/>
          </a:ln>
        </p:spPr>
      </p:sp>
      <p:sp>
        <p:nvSpPr>
          <p:cNvPr id="746" name="Google Shape;746;g166e3af5699_2_41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7" name="Google Shape;747;g166e3af5699_2_41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8" name="Google Shape;748;g166e3af5699_2_41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sz="850" b="0" i="0" u="none" strike="noStrike" cap="none">
                <a:solidFill>
                  <a:schemeClr val="dk1"/>
                </a:solidFill>
                <a:latin typeface="Avenir"/>
                <a:ea typeface="Avenir"/>
                <a:cs typeface="Avenir"/>
                <a:sym typeface="Avenir"/>
              </a:defRPr>
            </a:lvl1pPr>
            <a:lvl2pPr marL="0" lvl="1" indent="0" algn="r" rtl="0">
              <a:spcBef>
                <a:spcPts val="0"/>
              </a:spcBef>
              <a:buNone/>
              <a:defRPr sz="850" b="0" i="0" u="none" strike="noStrike" cap="none">
                <a:solidFill>
                  <a:schemeClr val="dk1"/>
                </a:solidFill>
                <a:latin typeface="Avenir"/>
                <a:ea typeface="Avenir"/>
                <a:cs typeface="Avenir"/>
                <a:sym typeface="Avenir"/>
              </a:defRPr>
            </a:lvl2pPr>
            <a:lvl3pPr marL="0" lvl="2" indent="0" algn="r" rtl="0">
              <a:spcBef>
                <a:spcPts val="0"/>
              </a:spcBef>
              <a:buNone/>
              <a:defRPr sz="850" b="0" i="0" u="none" strike="noStrike" cap="none">
                <a:solidFill>
                  <a:schemeClr val="dk1"/>
                </a:solidFill>
                <a:latin typeface="Avenir"/>
                <a:ea typeface="Avenir"/>
                <a:cs typeface="Avenir"/>
                <a:sym typeface="Avenir"/>
              </a:defRPr>
            </a:lvl3pPr>
            <a:lvl4pPr marL="0" lvl="3" indent="0" algn="r" rtl="0">
              <a:spcBef>
                <a:spcPts val="0"/>
              </a:spcBef>
              <a:buNone/>
              <a:defRPr sz="850" b="0" i="0" u="none" strike="noStrike" cap="none">
                <a:solidFill>
                  <a:schemeClr val="dk1"/>
                </a:solidFill>
                <a:latin typeface="Avenir"/>
                <a:ea typeface="Avenir"/>
                <a:cs typeface="Avenir"/>
                <a:sym typeface="Avenir"/>
              </a:defRPr>
            </a:lvl4pPr>
            <a:lvl5pPr marL="0" lvl="4" indent="0" algn="r" rtl="0">
              <a:spcBef>
                <a:spcPts val="0"/>
              </a:spcBef>
              <a:buNone/>
              <a:defRPr sz="850" b="0" i="0" u="none" strike="noStrike" cap="none">
                <a:solidFill>
                  <a:schemeClr val="dk1"/>
                </a:solidFill>
                <a:latin typeface="Avenir"/>
                <a:ea typeface="Avenir"/>
                <a:cs typeface="Avenir"/>
                <a:sym typeface="Avenir"/>
              </a:defRPr>
            </a:lvl5pPr>
            <a:lvl6pPr marL="0" lvl="5" indent="0" algn="r" rtl="0">
              <a:spcBef>
                <a:spcPts val="0"/>
              </a:spcBef>
              <a:buNone/>
              <a:defRPr sz="850" b="0" i="0" u="none" strike="noStrike" cap="none">
                <a:solidFill>
                  <a:schemeClr val="dk1"/>
                </a:solidFill>
                <a:latin typeface="Avenir"/>
                <a:ea typeface="Avenir"/>
                <a:cs typeface="Avenir"/>
                <a:sym typeface="Avenir"/>
              </a:defRPr>
            </a:lvl6pPr>
            <a:lvl7pPr marL="0" lvl="6" indent="0" algn="r" rtl="0">
              <a:spcBef>
                <a:spcPts val="0"/>
              </a:spcBef>
              <a:buNone/>
              <a:defRPr sz="850" b="0" i="0" u="none" strike="noStrike" cap="none">
                <a:solidFill>
                  <a:schemeClr val="dk1"/>
                </a:solidFill>
                <a:latin typeface="Avenir"/>
                <a:ea typeface="Avenir"/>
                <a:cs typeface="Avenir"/>
                <a:sym typeface="Avenir"/>
              </a:defRPr>
            </a:lvl7pPr>
            <a:lvl8pPr marL="0" lvl="7" indent="0" algn="r" rtl="0">
              <a:spcBef>
                <a:spcPts val="0"/>
              </a:spcBef>
              <a:buNone/>
              <a:defRPr sz="850" b="0" i="0" u="none" strike="noStrike" cap="none">
                <a:solidFill>
                  <a:schemeClr val="dk1"/>
                </a:solidFill>
                <a:latin typeface="Avenir"/>
                <a:ea typeface="Avenir"/>
                <a:cs typeface="Avenir"/>
                <a:sym typeface="Avenir"/>
              </a:defRPr>
            </a:lvl8pPr>
            <a:lvl9pPr marL="0" lvl="8" indent="0" algn="r" rtl="0">
              <a:spcBef>
                <a:spcPts val="0"/>
              </a:spcBef>
              <a:buNone/>
              <a:defRPr sz="850" b="0" i="0" u="none" strike="noStrike" cap="none">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749" name="Google Shape;749;g166e3af5699_2_417"/>
          <p:cNvSpPr txBox="1">
            <a:spLocks noGrp="1"/>
          </p:cNvSpPr>
          <p:nvPr>
            <p:ph type="body" idx="1"/>
          </p:nvPr>
        </p:nvSpPr>
        <p:spPr>
          <a:xfrm>
            <a:off x="457319" y="1942654"/>
            <a:ext cx="5486100" cy="4115100"/>
          </a:xfrm>
          <a:prstGeom prst="rect">
            <a:avLst/>
          </a:prstGeom>
          <a:noFill/>
          <a:ln>
            <a:noFill/>
          </a:ln>
        </p:spPr>
        <p:txBody>
          <a:bodyPr spcFirstLastPara="1" wrap="square" lIns="0" tIns="0" rIns="182875" bIns="0" anchor="t" anchorCtr="0">
            <a:noAutofit/>
          </a:bodyPr>
          <a:lstStyle>
            <a:lvl1pPr marL="457200" lvl="0" indent="-228600" algn="l" rtl="0">
              <a:lnSpc>
                <a:spcPct val="120000"/>
              </a:lnSpc>
              <a:spcBef>
                <a:spcPts val="0"/>
              </a:spcBef>
              <a:spcAft>
                <a:spcPts val="0"/>
              </a:spcAft>
              <a:buSzPts val="1800"/>
              <a:buNone/>
              <a:defRPr/>
            </a:lvl1pPr>
            <a:lvl2pPr marL="914400" lvl="1" indent="-342900" algn="l" rtl="0">
              <a:lnSpc>
                <a:spcPct val="120000"/>
              </a:lnSpc>
              <a:spcBef>
                <a:spcPts val="1200"/>
              </a:spcBef>
              <a:spcAft>
                <a:spcPts val="0"/>
              </a:spcAft>
              <a:buSzPts val="1800"/>
              <a:buChar char="•"/>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50" name="Google Shape;750;g166e3af5699_2_417"/>
          <p:cNvSpPr txBox="1">
            <a:spLocks noGrp="1"/>
          </p:cNvSpPr>
          <p:nvPr>
            <p:ph type="title"/>
          </p:nvPr>
        </p:nvSpPr>
        <p:spPr>
          <a:xfrm>
            <a:off x="457201" y="449551"/>
            <a:ext cx="54861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 Step Comparison">
  <p:cSld name="2 Step Comparison">
    <p:spTree>
      <p:nvGrpSpPr>
        <p:cNvPr id="1" name="Shape 751"/>
        <p:cNvGrpSpPr/>
        <p:nvPr/>
      </p:nvGrpSpPr>
      <p:grpSpPr>
        <a:xfrm>
          <a:off x="0" y="0"/>
          <a:ext cx="0" cy="0"/>
          <a:chOff x="0" y="0"/>
          <a:chExt cx="0" cy="0"/>
        </a:xfrm>
      </p:grpSpPr>
      <p:sp>
        <p:nvSpPr>
          <p:cNvPr id="752" name="Google Shape;752;g166e3af5699_2_424"/>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3" name="Google Shape;753;g166e3af5699_2_424"/>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4" name="Google Shape;754;g166e3af5699_2_42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5" name="Google Shape;755;g166e3af5699_2_424"/>
          <p:cNvSpPr>
            <a:spLocks noGrp="1"/>
          </p:cNvSpPr>
          <p:nvPr>
            <p:ph type="pic" idx="2"/>
          </p:nvPr>
        </p:nvSpPr>
        <p:spPr>
          <a:xfrm>
            <a:off x="457200" y="1943100"/>
            <a:ext cx="5121900" cy="2210400"/>
          </a:xfrm>
          <a:prstGeom prst="rect">
            <a:avLst/>
          </a:prstGeom>
          <a:solidFill>
            <a:schemeClr val="accent3"/>
          </a:solidFill>
          <a:ln>
            <a:noFill/>
          </a:ln>
        </p:spPr>
      </p:sp>
      <p:sp>
        <p:nvSpPr>
          <p:cNvPr id="756" name="Google Shape;756;g166e3af5699_2_424"/>
          <p:cNvSpPr>
            <a:spLocks noGrp="1"/>
          </p:cNvSpPr>
          <p:nvPr>
            <p:ph type="pic" idx="3"/>
          </p:nvPr>
        </p:nvSpPr>
        <p:spPr>
          <a:xfrm>
            <a:off x="6620746" y="1943100"/>
            <a:ext cx="5117700" cy="2210400"/>
          </a:xfrm>
          <a:prstGeom prst="rect">
            <a:avLst/>
          </a:prstGeom>
          <a:solidFill>
            <a:schemeClr val="accent3"/>
          </a:solidFill>
          <a:ln>
            <a:noFill/>
          </a:ln>
        </p:spPr>
      </p:sp>
      <p:sp>
        <p:nvSpPr>
          <p:cNvPr id="757" name="Google Shape;757;g166e3af5699_2_424"/>
          <p:cNvSpPr txBox="1">
            <a:spLocks noGrp="1"/>
          </p:cNvSpPr>
          <p:nvPr>
            <p:ph type="body" idx="1"/>
          </p:nvPr>
        </p:nvSpPr>
        <p:spPr>
          <a:xfrm>
            <a:off x="457200" y="4270170"/>
            <a:ext cx="51219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58" name="Google Shape;758;g166e3af5699_2_424"/>
          <p:cNvSpPr txBox="1">
            <a:spLocks noGrp="1"/>
          </p:cNvSpPr>
          <p:nvPr>
            <p:ph type="body" idx="4"/>
          </p:nvPr>
        </p:nvSpPr>
        <p:spPr>
          <a:xfrm>
            <a:off x="6620746" y="4270170"/>
            <a:ext cx="51177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120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759" name="Google Shape;759;g166e3af5699_2_424"/>
          <p:cNvCxnSpPr/>
          <p:nvPr/>
        </p:nvCxnSpPr>
        <p:spPr>
          <a:xfrm>
            <a:off x="6096001" y="1943099"/>
            <a:ext cx="0" cy="4131600"/>
          </a:xfrm>
          <a:prstGeom prst="straightConnector1">
            <a:avLst/>
          </a:prstGeom>
          <a:noFill/>
          <a:ln w="9525" cap="sq" cmpd="sng">
            <a:solidFill>
              <a:schemeClr val="accent2"/>
            </a:solidFill>
            <a:prstDash val="solid"/>
            <a:miter lim="800000"/>
            <a:headEnd type="none" w="sm" len="sm"/>
            <a:tailEnd type="none" w="sm" len="sm"/>
          </a:ln>
        </p:spPr>
      </p:cxnSp>
      <p:sp>
        <p:nvSpPr>
          <p:cNvPr id="760" name="Google Shape;760;g166e3af5699_2_424"/>
          <p:cNvSpPr txBox="1">
            <a:spLocks noGrp="1"/>
          </p:cNvSpPr>
          <p:nvPr>
            <p:ph type="body" idx="5"/>
          </p:nvPr>
        </p:nvSpPr>
        <p:spPr>
          <a:xfrm>
            <a:off x="466847" y="4670426"/>
            <a:ext cx="51123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61" name="Google Shape;761;g166e3af5699_2_424"/>
          <p:cNvSpPr txBox="1">
            <a:spLocks noGrp="1"/>
          </p:cNvSpPr>
          <p:nvPr>
            <p:ph type="body" idx="6"/>
          </p:nvPr>
        </p:nvSpPr>
        <p:spPr>
          <a:xfrm>
            <a:off x="6620746" y="4670426"/>
            <a:ext cx="5112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62" name="Google Shape;762;g166e3af5699_2_424"/>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 Step Comparison (Squares)">
  <p:cSld name="3 Step Comparison (Squares)">
    <p:spTree>
      <p:nvGrpSpPr>
        <p:cNvPr id="1" name="Shape 763"/>
        <p:cNvGrpSpPr/>
        <p:nvPr/>
      </p:nvGrpSpPr>
      <p:grpSpPr>
        <a:xfrm>
          <a:off x="0" y="0"/>
          <a:ext cx="0" cy="0"/>
          <a:chOff x="0" y="0"/>
          <a:chExt cx="0" cy="0"/>
        </a:xfrm>
      </p:grpSpPr>
      <p:sp>
        <p:nvSpPr>
          <p:cNvPr id="764" name="Google Shape;764;g166e3af5699_2_436"/>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5" name="Google Shape;765;g166e3af5699_2_436"/>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6" name="Google Shape;766;g166e3af5699_2_436"/>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7" name="Google Shape;767;g166e3af5699_2_436"/>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8" name="Google Shape;768;g166e3af5699_2_436"/>
          <p:cNvSpPr>
            <a:spLocks noGrp="1"/>
          </p:cNvSpPr>
          <p:nvPr>
            <p:ph type="pic" idx="2"/>
          </p:nvPr>
        </p:nvSpPr>
        <p:spPr>
          <a:xfrm>
            <a:off x="457201" y="1943100"/>
            <a:ext cx="3067200" cy="2210400"/>
          </a:xfrm>
          <a:prstGeom prst="rect">
            <a:avLst/>
          </a:prstGeom>
          <a:solidFill>
            <a:schemeClr val="accent3"/>
          </a:solidFill>
          <a:ln>
            <a:noFill/>
          </a:ln>
        </p:spPr>
      </p:sp>
      <p:sp>
        <p:nvSpPr>
          <p:cNvPr id="769" name="Google Shape;769;g166e3af5699_2_436"/>
          <p:cNvSpPr>
            <a:spLocks noGrp="1"/>
          </p:cNvSpPr>
          <p:nvPr>
            <p:ph type="pic" idx="3"/>
          </p:nvPr>
        </p:nvSpPr>
        <p:spPr>
          <a:xfrm>
            <a:off x="4572012" y="1943100"/>
            <a:ext cx="3054900" cy="2210400"/>
          </a:xfrm>
          <a:prstGeom prst="rect">
            <a:avLst/>
          </a:prstGeom>
          <a:solidFill>
            <a:schemeClr val="accent3"/>
          </a:solidFill>
          <a:ln>
            <a:noFill/>
          </a:ln>
        </p:spPr>
      </p:sp>
      <p:sp>
        <p:nvSpPr>
          <p:cNvPr id="770" name="Google Shape;770;g166e3af5699_2_436"/>
          <p:cNvSpPr>
            <a:spLocks noGrp="1"/>
          </p:cNvSpPr>
          <p:nvPr>
            <p:ph type="pic" idx="4"/>
          </p:nvPr>
        </p:nvSpPr>
        <p:spPr>
          <a:xfrm>
            <a:off x="8676420" y="1943100"/>
            <a:ext cx="3053100" cy="2210400"/>
          </a:xfrm>
          <a:prstGeom prst="rect">
            <a:avLst/>
          </a:prstGeom>
          <a:solidFill>
            <a:schemeClr val="accent3"/>
          </a:solidFill>
          <a:ln>
            <a:noFill/>
          </a:ln>
        </p:spPr>
      </p:sp>
      <p:sp>
        <p:nvSpPr>
          <p:cNvPr id="771" name="Google Shape;771;g166e3af5699_2_436"/>
          <p:cNvSpPr txBox="1">
            <a:spLocks noGrp="1"/>
          </p:cNvSpPr>
          <p:nvPr>
            <p:ph type="body" idx="1"/>
          </p:nvPr>
        </p:nvSpPr>
        <p:spPr>
          <a:xfrm>
            <a:off x="45720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72" name="Google Shape;772;g166e3af5699_2_436"/>
          <p:cNvSpPr txBox="1">
            <a:spLocks noGrp="1"/>
          </p:cNvSpPr>
          <p:nvPr>
            <p:ph type="body" idx="5"/>
          </p:nvPr>
        </p:nvSpPr>
        <p:spPr>
          <a:xfrm>
            <a:off x="457201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73" name="Google Shape;773;g166e3af5699_2_436"/>
          <p:cNvSpPr txBox="1">
            <a:spLocks noGrp="1"/>
          </p:cNvSpPr>
          <p:nvPr>
            <p:ph type="body" idx="6"/>
          </p:nvPr>
        </p:nvSpPr>
        <p:spPr>
          <a:xfrm>
            <a:off x="8672968"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774" name="Google Shape;774;g166e3af5699_2_436"/>
          <p:cNvCxnSpPr/>
          <p:nvPr/>
        </p:nvCxnSpPr>
        <p:spPr>
          <a:xfrm>
            <a:off x="8181424" y="1941593"/>
            <a:ext cx="0" cy="4133100"/>
          </a:xfrm>
          <a:prstGeom prst="straightConnector1">
            <a:avLst/>
          </a:prstGeom>
          <a:noFill/>
          <a:ln w="9525" cap="sq" cmpd="sng">
            <a:solidFill>
              <a:schemeClr val="accent2"/>
            </a:solidFill>
            <a:prstDash val="solid"/>
            <a:miter lim="800000"/>
            <a:headEnd type="none" w="sm" len="sm"/>
            <a:tailEnd type="none" w="sm" len="sm"/>
          </a:ln>
        </p:spPr>
      </p:cxnSp>
      <p:cxnSp>
        <p:nvCxnSpPr>
          <p:cNvPr id="775" name="Google Shape;775;g166e3af5699_2_436"/>
          <p:cNvCxnSpPr/>
          <p:nvPr/>
        </p:nvCxnSpPr>
        <p:spPr>
          <a:xfrm>
            <a:off x="4019257" y="1943100"/>
            <a:ext cx="0" cy="4131600"/>
          </a:xfrm>
          <a:prstGeom prst="straightConnector1">
            <a:avLst/>
          </a:prstGeom>
          <a:noFill/>
          <a:ln w="9525" cap="sq" cmpd="sng">
            <a:solidFill>
              <a:schemeClr val="accent2"/>
            </a:solidFill>
            <a:prstDash val="solid"/>
            <a:miter lim="800000"/>
            <a:headEnd type="none" w="sm" len="sm"/>
            <a:tailEnd type="none" w="sm" len="sm"/>
          </a:ln>
        </p:spPr>
      </p:cxnSp>
      <p:sp>
        <p:nvSpPr>
          <p:cNvPr id="776" name="Google Shape;776;g166e3af5699_2_436"/>
          <p:cNvSpPr txBox="1">
            <a:spLocks noGrp="1"/>
          </p:cNvSpPr>
          <p:nvPr>
            <p:ph type="body" idx="7"/>
          </p:nvPr>
        </p:nvSpPr>
        <p:spPr>
          <a:xfrm>
            <a:off x="466847"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77" name="Google Shape;777;g166e3af5699_2_436"/>
          <p:cNvSpPr txBox="1">
            <a:spLocks noGrp="1"/>
          </p:cNvSpPr>
          <p:nvPr>
            <p:ph type="body" idx="8"/>
          </p:nvPr>
        </p:nvSpPr>
        <p:spPr>
          <a:xfrm>
            <a:off x="4572012"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78" name="Google Shape;778;g166e3af5699_2_436"/>
          <p:cNvSpPr txBox="1">
            <a:spLocks noGrp="1"/>
          </p:cNvSpPr>
          <p:nvPr>
            <p:ph type="body" idx="9"/>
          </p:nvPr>
        </p:nvSpPr>
        <p:spPr>
          <a:xfrm>
            <a:off x="8672968"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 Step Comparison (Squares)">
  <p:cSld name="4 Step Comparison (Squares)">
    <p:spTree>
      <p:nvGrpSpPr>
        <p:cNvPr id="1" name="Shape 779"/>
        <p:cNvGrpSpPr/>
        <p:nvPr/>
      </p:nvGrpSpPr>
      <p:grpSpPr>
        <a:xfrm>
          <a:off x="0" y="0"/>
          <a:ext cx="0" cy="0"/>
          <a:chOff x="0" y="0"/>
          <a:chExt cx="0" cy="0"/>
        </a:xfrm>
      </p:grpSpPr>
      <p:sp>
        <p:nvSpPr>
          <p:cNvPr id="780" name="Google Shape;780;g166e3af5699_2_452"/>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1" name="Google Shape;781;g166e3af5699_2_452"/>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2" name="Google Shape;782;g166e3af5699_2_452"/>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3" name="Google Shape;783;g166e3af5699_2_452"/>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84" name="Google Shape;784;g166e3af5699_2_452"/>
          <p:cNvSpPr>
            <a:spLocks noGrp="1"/>
          </p:cNvSpPr>
          <p:nvPr>
            <p:ph type="pic" idx="2"/>
          </p:nvPr>
        </p:nvSpPr>
        <p:spPr>
          <a:xfrm>
            <a:off x="457201" y="1943100"/>
            <a:ext cx="2378100" cy="2210400"/>
          </a:xfrm>
          <a:prstGeom prst="rect">
            <a:avLst/>
          </a:prstGeom>
          <a:solidFill>
            <a:schemeClr val="accent3"/>
          </a:solidFill>
          <a:ln>
            <a:noFill/>
          </a:ln>
        </p:spPr>
      </p:sp>
      <p:sp>
        <p:nvSpPr>
          <p:cNvPr id="785" name="Google Shape;785;g166e3af5699_2_452"/>
          <p:cNvSpPr txBox="1">
            <a:spLocks noGrp="1"/>
          </p:cNvSpPr>
          <p:nvPr>
            <p:ph type="body" idx="1"/>
          </p:nvPr>
        </p:nvSpPr>
        <p:spPr>
          <a:xfrm>
            <a:off x="45720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86" name="Google Shape;786;g166e3af5699_2_452"/>
          <p:cNvSpPr txBox="1">
            <a:spLocks noGrp="1"/>
          </p:cNvSpPr>
          <p:nvPr>
            <p:ph type="body" idx="3"/>
          </p:nvPr>
        </p:nvSpPr>
        <p:spPr>
          <a:xfrm>
            <a:off x="466847"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87" name="Google Shape;787;g166e3af5699_2_452"/>
          <p:cNvSpPr>
            <a:spLocks noGrp="1"/>
          </p:cNvSpPr>
          <p:nvPr>
            <p:ph type="pic" idx="4"/>
          </p:nvPr>
        </p:nvSpPr>
        <p:spPr>
          <a:xfrm>
            <a:off x="3423675" y="1943100"/>
            <a:ext cx="2378100" cy="2210400"/>
          </a:xfrm>
          <a:prstGeom prst="rect">
            <a:avLst/>
          </a:prstGeom>
          <a:solidFill>
            <a:schemeClr val="accent3"/>
          </a:solidFill>
          <a:ln>
            <a:noFill/>
          </a:ln>
        </p:spPr>
      </p:sp>
      <p:sp>
        <p:nvSpPr>
          <p:cNvPr id="788" name="Google Shape;788;g166e3af5699_2_452"/>
          <p:cNvSpPr>
            <a:spLocks noGrp="1"/>
          </p:cNvSpPr>
          <p:nvPr>
            <p:ph type="pic" idx="5"/>
          </p:nvPr>
        </p:nvSpPr>
        <p:spPr>
          <a:xfrm>
            <a:off x="6390148" y="1943100"/>
            <a:ext cx="2378100" cy="2210400"/>
          </a:xfrm>
          <a:prstGeom prst="rect">
            <a:avLst/>
          </a:prstGeom>
          <a:solidFill>
            <a:schemeClr val="accent3"/>
          </a:solidFill>
          <a:ln>
            <a:noFill/>
          </a:ln>
        </p:spPr>
      </p:sp>
      <p:sp>
        <p:nvSpPr>
          <p:cNvPr id="789" name="Google Shape;789;g166e3af5699_2_452"/>
          <p:cNvSpPr>
            <a:spLocks noGrp="1"/>
          </p:cNvSpPr>
          <p:nvPr>
            <p:ph type="pic" idx="6"/>
          </p:nvPr>
        </p:nvSpPr>
        <p:spPr>
          <a:xfrm>
            <a:off x="9356622" y="1943100"/>
            <a:ext cx="2378100" cy="2210400"/>
          </a:xfrm>
          <a:prstGeom prst="rect">
            <a:avLst/>
          </a:prstGeom>
          <a:solidFill>
            <a:schemeClr val="accent3"/>
          </a:solidFill>
          <a:ln>
            <a:noFill/>
          </a:ln>
        </p:spPr>
      </p:sp>
      <p:sp>
        <p:nvSpPr>
          <p:cNvPr id="790" name="Google Shape;790;g166e3af5699_2_452"/>
          <p:cNvSpPr txBox="1">
            <a:spLocks noGrp="1"/>
          </p:cNvSpPr>
          <p:nvPr>
            <p:ph type="body" idx="7"/>
          </p:nvPr>
        </p:nvSpPr>
        <p:spPr>
          <a:xfrm>
            <a:off x="3423675"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91" name="Google Shape;791;g166e3af5699_2_452"/>
          <p:cNvSpPr txBox="1">
            <a:spLocks noGrp="1"/>
          </p:cNvSpPr>
          <p:nvPr>
            <p:ph type="body" idx="8"/>
          </p:nvPr>
        </p:nvSpPr>
        <p:spPr>
          <a:xfrm>
            <a:off x="3423675"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92" name="Google Shape;792;g166e3af5699_2_452"/>
          <p:cNvSpPr txBox="1">
            <a:spLocks noGrp="1"/>
          </p:cNvSpPr>
          <p:nvPr>
            <p:ph type="body" idx="9"/>
          </p:nvPr>
        </p:nvSpPr>
        <p:spPr>
          <a:xfrm>
            <a:off x="6390148"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93" name="Google Shape;793;g166e3af5699_2_452"/>
          <p:cNvSpPr txBox="1">
            <a:spLocks noGrp="1"/>
          </p:cNvSpPr>
          <p:nvPr>
            <p:ph type="body" idx="13"/>
          </p:nvPr>
        </p:nvSpPr>
        <p:spPr>
          <a:xfrm>
            <a:off x="6390148"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94" name="Google Shape;794;g166e3af5699_2_452"/>
          <p:cNvSpPr txBox="1">
            <a:spLocks noGrp="1"/>
          </p:cNvSpPr>
          <p:nvPr>
            <p:ph type="body" idx="14"/>
          </p:nvPr>
        </p:nvSpPr>
        <p:spPr>
          <a:xfrm>
            <a:off x="935662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795" name="Google Shape;795;g166e3af5699_2_452"/>
          <p:cNvSpPr txBox="1">
            <a:spLocks noGrp="1"/>
          </p:cNvSpPr>
          <p:nvPr>
            <p:ph type="body" idx="15"/>
          </p:nvPr>
        </p:nvSpPr>
        <p:spPr>
          <a:xfrm>
            <a:off x="9356622"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 Step Comparison (Circles)">
  <p:cSld name="3 Step Comparison (Circles)">
    <p:spTree>
      <p:nvGrpSpPr>
        <p:cNvPr id="1" name="Shape 796"/>
        <p:cNvGrpSpPr/>
        <p:nvPr/>
      </p:nvGrpSpPr>
      <p:grpSpPr>
        <a:xfrm>
          <a:off x="0" y="0"/>
          <a:ext cx="0" cy="0"/>
          <a:chOff x="0" y="0"/>
          <a:chExt cx="0" cy="0"/>
        </a:xfrm>
      </p:grpSpPr>
      <p:sp>
        <p:nvSpPr>
          <p:cNvPr id="797" name="Google Shape;797;g166e3af5699_2_469"/>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8" name="Google Shape;798;g166e3af5699_2_46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9" name="Google Shape;799;g166e3af5699_2_46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0" name="Google Shape;800;g166e3af5699_2_46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1" name="Google Shape;801;g166e3af5699_2_469"/>
          <p:cNvSpPr>
            <a:spLocks noGrp="1"/>
          </p:cNvSpPr>
          <p:nvPr>
            <p:ph type="pic" idx="2"/>
          </p:nvPr>
        </p:nvSpPr>
        <p:spPr>
          <a:xfrm>
            <a:off x="457202" y="1889511"/>
            <a:ext cx="2265900" cy="2264100"/>
          </a:xfrm>
          <a:prstGeom prst="ellipse">
            <a:avLst/>
          </a:prstGeom>
          <a:solidFill>
            <a:schemeClr val="accent3"/>
          </a:solidFill>
          <a:ln>
            <a:noFill/>
          </a:ln>
        </p:spPr>
      </p:sp>
      <p:sp>
        <p:nvSpPr>
          <p:cNvPr id="802" name="Google Shape;802;g166e3af5699_2_469"/>
          <p:cNvSpPr>
            <a:spLocks noGrp="1"/>
          </p:cNvSpPr>
          <p:nvPr>
            <p:ph type="pic" idx="3"/>
          </p:nvPr>
        </p:nvSpPr>
        <p:spPr>
          <a:xfrm>
            <a:off x="4572014" y="1889511"/>
            <a:ext cx="2265900" cy="2264100"/>
          </a:xfrm>
          <a:prstGeom prst="ellipse">
            <a:avLst/>
          </a:prstGeom>
          <a:solidFill>
            <a:schemeClr val="accent3"/>
          </a:solidFill>
          <a:ln>
            <a:noFill/>
          </a:ln>
        </p:spPr>
      </p:sp>
      <p:sp>
        <p:nvSpPr>
          <p:cNvPr id="803" name="Google Shape;803;g166e3af5699_2_469"/>
          <p:cNvSpPr>
            <a:spLocks noGrp="1"/>
          </p:cNvSpPr>
          <p:nvPr>
            <p:ph type="pic" idx="4"/>
          </p:nvPr>
        </p:nvSpPr>
        <p:spPr>
          <a:xfrm>
            <a:off x="8676421" y="1902620"/>
            <a:ext cx="2265900" cy="2264100"/>
          </a:xfrm>
          <a:prstGeom prst="ellipse">
            <a:avLst/>
          </a:prstGeom>
          <a:solidFill>
            <a:schemeClr val="accent3"/>
          </a:solidFill>
          <a:ln>
            <a:noFill/>
          </a:ln>
        </p:spPr>
      </p:sp>
      <p:sp>
        <p:nvSpPr>
          <p:cNvPr id="804" name="Google Shape;804;g166e3af5699_2_469"/>
          <p:cNvSpPr txBox="1">
            <a:spLocks noGrp="1"/>
          </p:cNvSpPr>
          <p:nvPr>
            <p:ph type="body" idx="1"/>
          </p:nvPr>
        </p:nvSpPr>
        <p:spPr>
          <a:xfrm>
            <a:off x="45720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05" name="Google Shape;805;g166e3af5699_2_469"/>
          <p:cNvSpPr txBox="1">
            <a:spLocks noGrp="1"/>
          </p:cNvSpPr>
          <p:nvPr>
            <p:ph type="body" idx="5"/>
          </p:nvPr>
        </p:nvSpPr>
        <p:spPr>
          <a:xfrm>
            <a:off x="4572012"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06" name="Google Shape;806;g166e3af5699_2_469"/>
          <p:cNvSpPr txBox="1">
            <a:spLocks noGrp="1"/>
          </p:cNvSpPr>
          <p:nvPr>
            <p:ph type="body" idx="6"/>
          </p:nvPr>
        </p:nvSpPr>
        <p:spPr>
          <a:xfrm>
            <a:off x="8672968" y="4270170"/>
            <a:ext cx="30585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cxnSp>
        <p:nvCxnSpPr>
          <p:cNvPr id="807" name="Google Shape;807;g166e3af5699_2_469"/>
          <p:cNvCxnSpPr/>
          <p:nvPr/>
        </p:nvCxnSpPr>
        <p:spPr>
          <a:xfrm>
            <a:off x="8181424" y="1941593"/>
            <a:ext cx="0" cy="4133100"/>
          </a:xfrm>
          <a:prstGeom prst="straightConnector1">
            <a:avLst/>
          </a:prstGeom>
          <a:noFill/>
          <a:ln w="9525" cap="sq" cmpd="sng">
            <a:solidFill>
              <a:schemeClr val="accent2"/>
            </a:solidFill>
            <a:prstDash val="solid"/>
            <a:miter lim="800000"/>
            <a:headEnd type="none" w="sm" len="sm"/>
            <a:tailEnd type="none" w="sm" len="sm"/>
          </a:ln>
        </p:spPr>
      </p:cxnSp>
      <p:cxnSp>
        <p:nvCxnSpPr>
          <p:cNvPr id="808" name="Google Shape;808;g166e3af5699_2_469"/>
          <p:cNvCxnSpPr/>
          <p:nvPr/>
        </p:nvCxnSpPr>
        <p:spPr>
          <a:xfrm>
            <a:off x="4019257" y="1941593"/>
            <a:ext cx="0" cy="4133100"/>
          </a:xfrm>
          <a:prstGeom prst="straightConnector1">
            <a:avLst/>
          </a:prstGeom>
          <a:noFill/>
          <a:ln w="9525" cap="sq" cmpd="sng">
            <a:solidFill>
              <a:schemeClr val="accent2"/>
            </a:solidFill>
            <a:prstDash val="solid"/>
            <a:miter lim="800000"/>
            <a:headEnd type="none" w="sm" len="sm"/>
            <a:tailEnd type="none" w="sm" len="sm"/>
          </a:ln>
        </p:spPr>
      </p:cxnSp>
      <p:sp>
        <p:nvSpPr>
          <p:cNvPr id="809" name="Google Shape;809;g166e3af5699_2_469"/>
          <p:cNvSpPr txBox="1">
            <a:spLocks noGrp="1"/>
          </p:cNvSpPr>
          <p:nvPr>
            <p:ph type="body" idx="7"/>
          </p:nvPr>
        </p:nvSpPr>
        <p:spPr>
          <a:xfrm>
            <a:off x="466847"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10" name="Google Shape;810;g166e3af5699_2_469"/>
          <p:cNvSpPr txBox="1">
            <a:spLocks noGrp="1"/>
          </p:cNvSpPr>
          <p:nvPr>
            <p:ph type="body" idx="8"/>
          </p:nvPr>
        </p:nvSpPr>
        <p:spPr>
          <a:xfrm>
            <a:off x="4572012"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11" name="Google Shape;811;g166e3af5699_2_469"/>
          <p:cNvSpPr txBox="1">
            <a:spLocks noGrp="1"/>
          </p:cNvSpPr>
          <p:nvPr>
            <p:ph type="body" idx="9"/>
          </p:nvPr>
        </p:nvSpPr>
        <p:spPr>
          <a:xfrm>
            <a:off x="8672968" y="4670426"/>
            <a:ext cx="30600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800"/>
              <a:buNone/>
              <a:defRPr/>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 Step Comparison (Circles)">
  <p:cSld name="4 Step Comparison (Circles)">
    <p:spTree>
      <p:nvGrpSpPr>
        <p:cNvPr id="1" name="Shape 812"/>
        <p:cNvGrpSpPr/>
        <p:nvPr/>
      </p:nvGrpSpPr>
      <p:grpSpPr>
        <a:xfrm>
          <a:off x="0" y="0"/>
          <a:ext cx="0" cy="0"/>
          <a:chOff x="0" y="0"/>
          <a:chExt cx="0" cy="0"/>
        </a:xfrm>
      </p:grpSpPr>
      <p:sp>
        <p:nvSpPr>
          <p:cNvPr id="813" name="Google Shape;813;g166e3af5699_2_485"/>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lvl="0" algn="l" rtl="0">
              <a:lnSpc>
                <a:spcPct val="8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4" name="Google Shape;814;g166e3af5699_2_485"/>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5" name="Google Shape;815;g166e3af5699_2_485"/>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6" name="Google Shape;816;g166e3af5699_2_485"/>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17" name="Google Shape;817;g166e3af5699_2_485"/>
          <p:cNvSpPr txBox="1">
            <a:spLocks noGrp="1"/>
          </p:cNvSpPr>
          <p:nvPr>
            <p:ph type="body" idx="1"/>
          </p:nvPr>
        </p:nvSpPr>
        <p:spPr>
          <a:xfrm>
            <a:off x="45720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18" name="Google Shape;818;g166e3af5699_2_485"/>
          <p:cNvSpPr txBox="1">
            <a:spLocks noGrp="1"/>
          </p:cNvSpPr>
          <p:nvPr>
            <p:ph type="body" idx="2"/>
          </p:nvPr>
        </p:nvSpPr>
        <p:spPr>
          <a:xfrm>
            <a:off x="466847"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19" name="Google Shape;819;g166e3af5699_2_485"/>
          <p:cNvSpPr>
            <a:spLocks noGrp="1"/>
          </p:cNvSpPr>
          <p:nvPr>
            <p:ph type="pic" idx="3"/>
          </p:nvPr>
        </p:nvSpPr>
        <p:spPr>
          <a:xfrm>
            <a:off x="3423674" y="1892808"/>
            <a:ext cx="2268300" cy="2267700"/>
          </a:xfrm>
          <a:prstGeom prst="ellipse">
            <a:avLst/>
          </a:prstGeom>
          <a:solidFill>
            <a:schemeClr val="accent3"/>
          </a:solidFill>
          <a:ln>
            <a:noFill/>
          </a:ln>
        </p:spPr>
      </p:sp>
      <p:sp>
        <p:nvSpPr>
          <p:cNvPr id="820" name="Google Shape;820;g166e3af5699_2_485"/>
          <p:cNvSpPr>
            <a:spLocks noGrp="1"/>
          </p:cNvSpPr>
          <p:nvPr>
            <p:ph type="pic" idx="4"/>
          </p:nvPr>
        </p:nvSpPr>
        <p:spPr>
          <a:xfrm>
            <a:off x="6390148" y="1892808"/>
            <a:ext cx="2268300" cy="2267700"/>
          </a:xfrm>
          <a:prstGeom prst="ellipse">
            <a:avLst/>
          </a:prstGeom>
          <a:solidFill>
            <a:schemeClr val="accent3"/>
          </a:solidFill>
          <a:ln>
            <a:noFill/>
          </a:ln>
        </p:spPr>
      </p:sp>
      <p:sp>
        <p:nvSpPr>
          <p:cNvPr id="821" name="Google Shape;821;g166e3af5699_2_485"/>
          <p:cNvSpPr>
            <a:spLocks noGrp="1"/>
          </p:cNvSpPr>
          <p:nvPr>
            <p:ph type="pic" idx="5"/>
          </p:nvPr>
        </p:nvSpPr>
        <p:spPr>
          <a:xfrm>
            <a:off x="9356621" y="1892808"/>
            <a:ext cx="2268300" cy="2267700"/>
          </a:xfrm>
          <a:prstGeom prst="ellipse">
            <a:avLst/>
          </a:prstGeom>
          <a:solidFill>
            <a:schemeClr val="accent3"/>
          </a:solidFill>
          <a:ln>
            <a:noFill/>
          </a:ln>
        </p:spPr>
      </p:sp>
      <p:sp>
        <p:nvSpPr>
          <p:cNvPr id="822" name="Google Shape;822;g166e3af5699_2_485"/>
          <p:cNvSpPr txBox="1">
            <a:spLocks noGrp="1"/>
          </p:cNvSpPr>
          <p:nvPr>
            <p:ph type="body" idx="6"/>
          </p:nvPr>
        </p:nvSpPr>
        <p:spPr>
          <a:xfrm>
            <a:off x="3423675"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23" name="Google Shape;823;g166e3af5699_2_485"/>
          <p:cNvSpPr txBox="1">
            <a:spLocks noGrp="1"/>
          </p:cNvSpPr>
          <p:nvPr>
            <p:ph type="body" idx="7"/>
          </p:nvPr>
        </p:nvSpPr>
        <p:spPr>
          <a:xfrm>
            <a:off x="3423675"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24" name="Google Shape;824;g166e3af5699_2_485"/>
          <p:cNvSpPr txBox="1">
            <a:spLocks noGrp="1"/>
          </p:cNvSpPr>
          <p:nvPr>
            <p:ph type="body" idx="8"/>
          </p:nvPr>
        </p:nvSpPr>
        <p:spPr>
          <a:xfrm>
            <a:off x="6390148"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25" name="Google Shape;825;g166e3af5699_2_485"/>
          <p:cNvSpPr txBox="1">
            <a:spLocks noGrp="1"/>
          </p:cNvSpPr>
          <p:nvPr>
            <p:ph type="body" idx="9"/>
          </p:nvPr>
        </p:nvSpPr>
        <p:spPr>
          <a:xfrm>
            <a:off x="6390148"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26" name="Google Shape;826;g166e3af5699_2_485"/>
          <p:cNvSpPr txBox="1">
            <a:spLocks noGrp="1"/>
          </p:cNvSpPr>
          <p:nvPr>
            <p:ph type="body" idx="13"/>
          </p:nvPr>
        </p:nvSpPr>
        <p:spPr>
          <a:xfrm>
            <a:off x="9356622" y="4270170"/>
            <a:ext cx="2378100" cy="304500"/>
          </a:xfrm>
          <a:prstGeom prst="rect">
            <a:avLst/>
          </a:prstGeom>
          <a:noFill/>
          <a:ln>
            <a:noFill/>
          </a:ln>
        </p:spPr>
        <p:txBody>
          <a:bodyPr spcFirstLastPara="1" wrap="square" lIns="0" tIns="0" rIns="91425" bIns="0" anchor="b" anchorCtr="0">
            <a:noAutofit/>
          </a:bodyPr>
          <a:lstStyle>
            <a:lvl1pPr marL="457200" lvl="0" indent="-228600" algn="l" rtl="0">
              <a:lnSpc>
                <a:spcPct val="120000"/>
              </a:lnSpc>
              <a:spcBef>
                <a:spcPts val="0"/>
              </a:spcBef>
              <a:spcAft>
                <a:spcPts val="0"/>
              </a:spcAft>
              <a:buSzPts val="1400"/>
              <a:buNone/>
              <a:defRPr sz="1400" b="0">
                <a:solidFill>
                  <a:schemeClr val="accent3"/>
                </a:solidFill>
                <a:latin typeface="Avenir"/>
                <a:ea typeface="Avenir"/>
                <a:cs typeface="Avenir"/>
                <a:sym typeface="Avenir"/>
              </a:defRPr>
            </a:lvl1pPr>
            <a:lvl2pPr marL="914400" lvl="1" indent="-228600" algn="l" rtl="0">
              <a:lnSpc>
                <a:spcPct val="120000"/>
              </a:lnSpc>
              <a:spcBef>
                <a:spcPts val="0"/>
              </a:spcBef>
              <a:spcAft>
                <a:spcPts val="0"/>
              </a:spcAft>
              <a:buSzPts val="2000"/>
              <a:buNone/>
              <a:defRPr sz="2000" b="1"/>
            </a:lvl2pPr>
            <a:lvl3pPr marL="1371600" lvl="2" indent="-228600" algn="l" rtl="0">
              <a:lnSpc>
                <a:spcPct val="120000"/>
              </a:lnSpc>
              <a:spcBef>
                <a:spcPts val="1200"/>
              </a:spcBef>
              <a:spcAft>
                <a:spcPts val="0"/>
              </a:spcAft>
              <a:buSzPts val="1260"/>
              <a:buNone/>
              <a:defRPr sz="1800" b="1"/>
            </a:lvl3pPr>
            <a:lvl4pPr marL="1828800" lvl="3" indent="-228600" algn="l" rtl="0">
              <a:lnSpc>
                <a:spcPct val="120000"/>
              </a:lnSpc>
              <a:spcBef>
                <a:spcPts val="1200"/>
              </a:spcBef>
              <a:spcAft>
                <a:spcPts val="0"/>
              </a:spcAft>
              <a:buSzPts val="1760"/>
              <a:buNone/>
              <a:defRPr sz="1600" b="1"/>
            </a:lvl4pPr>
            <a:lvl5pPr marL="2286000" lvl="4" indent="-228600" algn="l" rtl="0">
              <a:lnSpc>
                <a:spcPct val="120000"/>
              </a:lnSpc>
              <a:spcBef>
                <a:spcPts val="1200"/>
              </a:spcBef>
              <a:spcAft>
                <a:spcPts val="0"/>
              </a:spcAft>
              <a:buSzPts val="2000"/>
              <a:buNone/>
              <a:defRPr sz="1600" b="1"/>
            </a:lvl5pPr>
            <a:lvl6pPr marL="2743200" lvl="5" indent="-228600" algn="l" rtl="0">
              <a:lnSpc>
                <a:spcPct val="90000"/>
              </a:lnSpc>
              <a:spcBef>
                <a:spcPts val="12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827" name="Google Shape;827;g166e3af5699_2_485"/>
          <p:cNvSpPr txBox="1">
            <a:spLocks noGrp="1"/>
          </p:cNvSpPr>
          <p:nvPr>
            <p:ph type="body" idx="14"/>
          </p:nvPr>
        </p:nvSpPr>
        <p:spPr>
          <a:xfrm>
            <a:off x="9356622" y="4670426"/>
            <a:ext cx="2378100" cy="13875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00"/>
              <a:buNone/>
              <a:defRPr sz="1100"/>
            </a:lvl1pPr>
            <a:lvl2pPr marL="914400" lvl="1" indent="-228600" algn="l" rtl="0">
              <a:lnSpc>
                <a:spcPct val="120000"/>
              </a:lnSpc>
              <a:spcBef>
                <a:spcPts val="1200"/>
              </a:spcBef>
              <a:spcAft>
                <a:spcPts val="0"/>
              </a:spcAft>
              <a:buSzPts val="1100"/>
              <a:buNone/>
              <a:defRPr/>
            </a:lvl2pPr>
            <a:lvl3pPr marL="1371600" lvl="2" indent="-308610" algn="l" rtl="0">
              <a:lnSpc>
                <a:spcPct val="120000"/>
              </a:lnSpc>
              <a:spcBef>
                <a:spcPts val="1200"/>
              </a:spcBef>
              <a:spcAft>
                <a:spcPts val="0"/>
              </a:spcAft>
              <a:buSzPts val="1260"/>
              <a:buChar char="►"/>
              <a:defRPr/>
            </a:lvl3pPr>
            <a:lvl4pPr marL="1828800" lvl="3" indent="-354330" algn="l" rtl="0">
              <a:lnSpc>
                <a:spcPct val="120000"/>
              </a:lnSpc>
              <a:spcBef>
                <a:spcPts val="1200"/>
              </a:spcBef>
              <a:spcAft>
                <a:spcPts val="0"/>
              </a:spcAft>
              <a:buSzPts val="1980"/>
              <a:buChar char="▪"/>
              <a:defRPr/>
            </a:lvl4pPr>
            <a:lvl5pPr marL="2286000" lvl="4" indent="-371475" algn="l" rtl="0">
              <a:lnSpc>
                <a:spcPct val="120000"/>
              </a:lnSpc>
              <a:spcBef>
                <a:spcPts val="1200"/>
              </a:spcBef>
              <a:spcAft>
                <a:spcPts val="0"/>
              </a:spcAft>
              <a:buSzPts val="2250"/>
              <a:buChar char="-"/>
              <a:defRPr/>
            </a:lvl5pPr>
            <a:lvl6pPr marL="2743200" lvl="5" indent="-342900" algn="l" rtl="0">
              <a:lnSpc>
                <a:spcPct val="90000"/>
              </a:lnSpc>
              <a:spcBef>
                <a:spcPts val="12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828" name="Google Shape;828;g166e3af5699_2_485"/>
          <p:cNvSpPr>
            <a:spLocks noGrp="1"/>
          </p:cNvSpPr>
          <p:nvPr>
            <p:ph type="pic" idx="15"/>
          </p:nvPr>
        </p:nvSpPr>
        <p:spPr>
          <a:xfrm>
            <a:off x="457202" y="1889511"/>
            <a:ext cx="2265900" cy="2264100"/>
          </a:xfrm>
          <a:prstGeom prst="ellipse">
            <a:avLst/>
          </a:prstGeom>
          <a:solidFill>
            <a:schemeClr val="accent3"/>
          </a:solidFill>
          <a:ln>
            <a:noFill/>
          </a:ln>
        </p:spPr>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SE STUDY LAYOUTS">
  <p:cSld name="CASE STUDY LAYOUTS">
    <p:spTree>
      <p:nvGrpSpPr>
        <p:cNvPr id="1" name="Shape 829"/>
        <p:cNvGrpSpPr/>
        <p:nvPr/>
      </p:nvGrpSpPr>
      <p:grpSpPr>
        <a:xfrm>
          <a:off x="0" y="0"/>
          <a:ext cx="0" cy="0"/>
          <a:chOff x="0" y="0"/>
          <a:chExt cx="0" cy="0"/>
        </a:xfrm>
      </p:grpSpPr>
      <p:sp>
        <p:nvSpPr>
          <p:cNvPr id="830" name="Google Shape;830;g166e3af5699_2_502"/>
          <p:cNvSpPr/>
          <p:nvPr/>
        </p:nvSpPr>
        <p:spPr>
          <a:xfrm>
            <a:off x="2" y="0"/>
            <a:ext cx="12188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CASE STUDY</a:t>
            </a:r>
            <a:endParaRPr/>
          </a:p>
          <a:p>
            <a:pPr marL="0" marR="0" lvl="0" indent="0" algn="ctr" rtl="0">
              <a:lnSpc>
                <a:spcPct val="80000"/>
              </a:lnSpc>
              <a:spcBef>
                <a:spcPts val="0"/>
              </a:spcBef>
              <a:spcAft>
                <a:spcPts val="0"/>
              </a:spcAft>
              <a:buNone/>
            </a:pPr>
            <a:r>
              <a:rPr lang="en-US" sz="7198" b="0" i="0" u="none" strike="noStrike" cap="none">
                <a:solidFill>
                  <a:schemeClr val="dk1"/>
                </a:solidFill>
                <a:latin typeface="Avenir"/>
                <a:ea typeface="Avenir"/>
                <a:cs typeface="Avenir"/>
                <a:sym typeface="Avenir"/>
              </a:rPr>
              <a:t>LAYOUTS</a:t>
            </a:r>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theme" Target="../theme/theme3.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theme" Target="../theme/theme4.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marR="0" lvl="0" algn="l" rtl="0">
              <a:lnSpc>
                <a:spcPct val="80000"/>
              </a:lnSpc>
              <a:spcBef>
                <a:spcPts val="0"/>
              </a:spcBef>
              <a:spcAft>
                <a:spcPts val="0"/>
              </a:spcAft>
              <a:buClr>
                <a:schemeClr val="dk1"/>
              </a:buClr>
              <a:buSzPts val="4000"/>
              <a:buFont typeface="Avenir"/>
              <a:buNone/>
              <a:defRPr sz="4000" b="1"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marR="0" lvl="0" indent="-228600" algn="l" rtl="0">
              <a:lnSpc>
                <a:spcPct val="120000"/>
              </a:lnSpc>
              <a:spcBef>
                <a:spcPts val="0"/>
              </a:spcBef>
              <a:spcAft>
                <a:spcPts val="0"/>
              </a:spcAft>
              <a:buClr>
                <a:schemeClr val="dk1"/>
              </a:buClr>
              <a:buSzPts val="2400"/>
              <a:buFont typeface="Avenir"/>
              <a:buNone/>
              <a:defRPr sz="2400" b="0" i="0" u="none" strike="noStrike" cap="none">
                <a:solidFill>
                  <a:schemeClr val="dk1"/>
                </a:solidFill>
                <a:latin typeface="Avenir"/>
                <a:ea typeface="Avenir"/>
                <a:cs typeface="Avenir"/>
                <a:sym typeface="Avenir"/>
              </a:defRPr>
            </a:lvl1pPr>
            <a:lvl2pPr marL="914400" marR="0" lvl="1" indent="-355600" algn="l" rtl="0">
              <a:lnSpc>
                <a:spcPct val="120000"/>
              </a:lnSpc>
              <a:spcBef>
                <a:spcPts val="1200"/>
              </a:spcBef>
              <a:spcAft>
                <a:spcPts val="0"/>
              </a:spcAft>
              <a:buClr>
                <a:schemeClr val="accent1"/>
              </a:buClr>
              <a:buSzPts val="2000"/>
              <a:buFont typeface="Avenir"/>
              <a:buChar char="•"/>
              <a:defRPr sz="2000" b="0" i="0" u="none" strike="noStrike" cap="none">
                <a:solidFill>
                  <a:schemeClr val="dk1"/>
                </a:solidFill>
                <a:latin typeface="Avenir"/>
                <a:ea typeface="Avenir"/>
                <a:cs typeface="Avenir"/>
                <a:sym typeface="Avenir"/>
              </a:defRPr>
            </a:lvl2pPr>
            <a:lvl3pPr marL="1371600" marR="0" lvl="2" indent="-299719" algn="l" rtl="0">
              <a:lnSpc>
                <a:spcPct val="120000"/>
              </a:lnSpc>
              <a:spcBef>
                <a:spcPts val="1200"/>
              </a:spcBef>
              <a:spcAft>
                <a:spcPts val="0"/>
              </a:spcAft>
              <a:buClr>
                <a:schemeClr val="accent1"/>
              </a:buClr>
              <a:buSzPts val="1120"/>
              <a:buFont typeface="Avenir"/>
              <a:buChar char="►"/>
              <a:defRPr sz="1600" b="0" i="0" u="none" strike="noStrike" cap="none">
                <a:solidFill>
                  <a:schemeClr val="dk1"/>
                </a:solidFill>
                <a:latin typeface="Avenir"/>
                <a:ea typeface="Avenir"/>
                <a:cs typeface="Avenir"/>
                <a:sym typeface="Avenir"/>
              </a:defRPr>
            </a:lvl3pPr>
            <a:lvl4pPr marL="1828800" marR="0" lvl="3" indent="-326389" algn="l" rtl="0">
              <a:lnSpc>
                <a:spcPct val="120000"/>
              </a:lnSpc>
              <a:spcBef>
                <a:spcPts val="1200"/>
              </a:spcBef>
              <a:spcAft>
                <a:spcPts val="0"/>
              </a:spcAft>
              <a:buClr>
                <a:schemeClr val="accent1"/>
              </a:buClr>
              <a:buSzPts val="1540"/>
              <a:buFont typeface="Noto Sans Symbols"/>
              <a:buChar char="▪"/>
              <a:defRPr sz="1400" b="0" i="0" u="none" strike="noStrike" cap="none">
                <a:solidFill>
                  <a:schemeClr val="dk1"/>
                </a:solidFill>
                <a:latin typeface="Avenir"/>
                <a:ea typeface="Avenir"/>
                <a:cs typeface="Avenir"/>
                <a:sym typeface="Avenir"/>
              </a:defRPr>
            </a:lvl4pPr>
            <a:lvl5pPr marL="2286000" marR="0" lvl="4" indent="-323850" algn="l" rtl="0">
              <a:lnSpc>
                <a:spcPct val="120000"/>
              </a:lnSpc>
              <a:spcBef>
                <a:spcPts val="1200"/>
              </a:spcBef>
              <a:spcAft>
                <a:spcPts val="0"/>
              </a:spcAft>
              <a:buClr>
                <a:schemeClr val="accent1"/>
              </a:buClr>
              <a:buSzPts val="1500"/>
              <a:buFont typeface="Avenir"/>
              <a:buChar char="-"/>
              <a:defRPr sz="12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12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9pPr>
          </a:lstStyle>
          <a:p>
            <a:endParaRPr/>
          </a:p>
        </p:txBody>
      </p:sp>
      <p:sp>
        <p:nvSpPr>
          <p:cNvPr id="12" name="Google Shape;12;p32"/>
          <p:cNvSpPr txBox="1">
            <a:spLocks noGrp="1"/>
          </p:cNvSpPr>
          <p:nvPr>
            <p:ph type="dt" idx="10"/>
          </p:nvPr>
        </p:nvSpPr>
        <p:spPr>
          <a:xfrm>
            <a:off x="9157519" y="6400801"/>
            <a:ext cx="973535" cy="304583"/>
          </a:xfrm>
          <a:prstGeom prst="rect">
            <a:avLst/>
          </a:prstGeom>
          <a:noFill/>
          <a:ln>
            <a:noFill/>
          </a:ln>
        </p:spPr>
        <p:txBody>
          <a:bodyPr spcFirstLastPara="1" wrap="square" lIns="0" tIns="45700" rIns="0" bIns="0" anchor="b" anchorCtr="0">
            <a:noAutofit/>
          </a:bodyPr>
          <a:lstStyle>
            <a:lvl1pPr marR="0" lvl="0" algn="r"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3" name="Google Shape;13;p32"/>
          <p:cNvSpPr txBox="1">
            <a:spLocks noGrp="1"/>
          </p:cNvSpPr>
          <p:nvPr>
            <p:ph type="ftr" idx="11"/>
          </p:nvPr>
        </p:nvSpPr>
        <p:spPr>
          <a:xfrm>
            <a:off x="457202" y="6408449"/>
            <a:ext cx="8605076" cy="296934"/>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4" name="Google Shape;14;p32"/>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lvl1pPr marL="0" marR="0" lvl="0" indent="0" algn="r" rtl="0">
              <a:spcBef>
                <a:spcPts val="0"/>
              </a:spcBef>
              <a:buNone/>
              <a:defRPr sz="850" b="0" i="0" u="none" strike="noStrike" cap="none">
                <a:solidFill>
                  <a:schemeClr val="dk2"/>
                </a:solidFill>
                <a:latin typeface="Avenir"/>
                <a:ea typeface="Avenir"/>
                <a:cs typeface="Avenir"/>
                <a:sym typeface="Avenir"/>
              </a:defRPr>
            </a:lvl1pPr>
            <a:lvl2pPr marL="0" marR="0" lvl="1" indent="0" algn="r" rtl="0">
              <a:spcBef>
                <a:spcPts val="0"/>
              </a:spcBef>
              <a:buNone/>
              <a:defRPr sz="850" b="0" i="0" u="none" strike="noStrike" cap="none">
                <a:solidFill>
                  <a:schemeClr val="dk2"/>
                </a:solidFill>
                <a:latin typeface="Avenir"/>
                <a:ea typeface="Avenir"/>
                <a:cs typeface="Avenir"/>
                <a:sym typeface="Avenir"/>
              </a:defRPr>
            </a:lvl2pPr>
            <a:lvl3pPr marL="0" marR="0" lvl="2" indent="0" algn="r" rtl="0">
              <a:spcBef>
                <a:spcPts val="0"/>
              </a:spcBef>
              <a:buNone/>
              <a:defRPr sz="850" b="0" i="0" u="none" strike="noStrike" cap="none">
                <a:solidFill>
                  <a:schemeClr val="dk2"/>
                </a:solidFill>
                <a:latin typeface="Avenir"/>
                <a:ea typeface="Avenir"/>
                <a:cs typeface="Avenir"/>
                <a:sym typeface="Avenir"/>
              </a:defRPr>
            </a:lvl3pPr>
            <a:lvl4pPr marL="0" marR="0" lvl="3" indent="0" algn="r" rtl="0">
              <a:spcBef>
                <a:spcPts val="0"/>
              </a:spcBef>
              <a:buNone/>
              <a:defRPr sz="850" b="0" i="0" u="none" strike="noStrike" cap="none">
                <a:solidFill>
                  <a:schemeClr val="dk2"/>
                </a:solidFill>
                <a:latin typeface="Avenir"/>
                <a:ea typeface="Avenir"/>
                <a:cs typeface="Avenir"/>
                <a:sym typeface="Avenir"/>
              </a:defRPr>
            </a:lvl4pPr>
            <a:lvl5pPr marL="0" marR="0" lvl="4" indent="0" algn="r" rtl="0">
              <a:spcBef>
                <a:spcPts val="0"/>
              </a:spcBef>
              <a:buNone/>
              <a:defRPr sz="850" b="0" i="0" u="none" strike="noStrike" cap="none">
                <a:solidFill>
                  <a:schemeClr val="dk2"/>
                </a:solidFill>
                <a:latin typeface="Avenir"/>
                <a:ea typeface="Avenir"/>
                <a:cs typeface="Avenir"/>
                <a:sym typeface="Avenir"/>
              </a:defRPr>
            </a:lvl5pPr>
            <a:lvl6pPr marL="0" marR="0" lvl="5" indent="0" algn="r" rtl="0">
              <a:spcBef>
                <a:spcPts val="0"/>
              </a:spcBef>
              <a:buNone/>
              <a:defRPr sz="850" b="0" i="0" u="none" strike="noStrike" cap="none">
                <a:solidFill>
                  <a:schemeClr val="dk2"/>
                </a:solidFill>
                <a:latin typeface="Avenir"/>
                <a:ea typeface="Avenir"/>
                <a:cs typeface="Avenir"/>
                <a:sym typeface="Avenir"/>
              </a:defRPr>
            </a:lvl6pPr>
            <a:lvl7pPr marL="0" marR="0" lvl="6" indent="0" algn="r" rtl="0">
              <a:spcBef>
                <a:spcPts val="0"/>
              </a:spcBef>
              <a:buNone/>
              <a:defRPr sz="850" b="0" i="0" u="none" strike="noStrike" cap="none">
                <a:solidFill>
                  <a:schemeClr val="dk2"/>
                </a:solidFill>
                <a:latin typeface="Avenir"/>
                <a:ea typeface="Avenir"/>
                <a:cs typeface="Avenir"/>
                <a:sym typeface="Avenir"/>
              </a:defRPr>
            </a:lvl7pPr>
            <a:lvl8pPr marL="0" marR="0" lvl="7" indent="0" algn="r" rtl="0">
              <a:spcBef>
                <a:spcPts val="0"/>
              </a:spcBef>
              <a:buNone/>
              <a:defRPr sz="850" b="0" i="0" u="none" strike="noStrike" cap="none">
                <a:solidFill>
                  <a:schemeClr val="dk2"/>
                </a:solidFill>
                <a:latin typeface="Avenir"/>
                <a:ea typeface="Avenir"/>
                <a:cs typeface="Avenir"/>
                <a:sym typeface="Avenir"/>
              </a:defRPr>
            </a:lvl8pPr>
            <a:lvl9pPr marL="0" marR="0" lvl="8" indent="0" algn="r" rtl="0">
              <a:spcBef>
                <a:spcPts val="0"/>
              </a:spcBef>
              <a:buNone/>
              <a:defRPr sz="850" b="0" i="0" u="none" strike="noStrike" cap="none">
                <a:solidFill>
                  <a:schemeClr val="dk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cxnSp>
        <p:nvCxnSpPr>
          <p:cNvPr id="15" name="Google Shape;15;p32"/>
          <p:cNvCxnSpPr/>
          <p:nvPr/>
        </p:nvCxnSpPr>
        <p:spPr>
          <a:xfrm>
            <a:off x="12546522" y="6510387"/>
            <a:ext cx="0" cy="182880"/>
          </a:xfrm>
          <a:prstGeom prst="straightConnector1">
            <a:avLst/>
          </a:prstGeom>
          <a:noFill/>
          <a:ln w="9525" cap="sq" cmpd="sng">
            <a:solidFill>
              <a:schemeClr val="dk1"/>
            </a:solidFill>
            <a:prstDash val="solid"/>
            <a:miter lim="800000"/>
            <a:headEnd type="none" w="sm" len="sm"/>
            <a:tailEnd type="none" w="sm" len="sm"/>
          </a:ln>
        </p:spPr>
      </p:cxnSp>
      <p:cxnSp>
        <p:nvCxnSpPr>
          <p:cNvPr id="16" name="Google Shape;16;p32"/>
          <p:cNvCxnSpPr/>
          <p:nvPr/>
        </p:nvCxnSpPr>
        <p:spPr>
          <a:xfrm>
            <a:off x="495099" y="341435"/>
            <a:ext cx="410387" cy="0"/>
          </a:xfrm>
          <a:prstGeom prst="straightConnector1">
            <a:avLst/>
          </a:prstGeom>
          <a:noFill/>
          <a:ln w="34925" cap="sq" cmpd="sng">
            <a:solidFill>
              <a:schemeClr val="accent1"/>
            </a:solidFill>
            <a:prstDash val="solid"/>
            <a:miter lim="800000"/>
            <a:headEnd type="none" w="sm" len="sm"/>
            <a:tailEnd type="none" w="sm" len="sm"/>
          </a:ln>
        </p:spPr>
      </p:cxnSp>
      <p:pic>
        <p:nvPicPr>
          <p:cNvPr id="17" name="Google Shape;17;p32"/>
          <p:cNvPicPr preferRelativeResize="0"/>
          <p:nvPr/>
        </p:nvPicPr>
        <p:blipFill rotWithShape="1">
          <a:blip r:embed="rId48">
            <a:alphaModFix/>
          </a:blip>
          <a:srcRect/>
          <a:stretch/>
        </p:blipFill>
        <p:spPr>
          <a:xfrm>
            <a:off x="11205435" y="6384888"/>
            <a:ext cx="798817" cy="3204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828282"/>
          </p15:clr>
        </p15:guide>
        <p15:guide id="2" pos="7678">
          <p15:clr>
            <a:srgbClr val="828282"/>
          </p15:clr>
        </p15:guide>
        <p15:guide id="3" pos="287">
          <p15:clr>
            <a:srgbClr val="828282"/>
          </p15:clr>
        </p15:guide>
        <p15:guide id="4" pos="1312">
          <p15:clr>
            <a:srgbClr val="828282"/>
          </p15:clr>
        </p15:guide>
        <p15:guide id="5" pos="1504">
          <p15:clr>
            <a:srgbClr val="828282"/>
          </p15:clr>
        </p15:guide>
        <p15:guide id="6" pos="2527">
          <p15:clr>
            <a:srgbClr val="828282"/>
          </p15:clr>
        </p15:guide>
        <p15:guide id="7" pos="2719">
          <p15:clr>
            <a:srgbClr val="828282"/>
          </p15:clr>
        </p15:guide>
        <p15:guide id="8" pos="3743">
          <p15:clr>
            <a:srgbClr val="828282"/>
          </p15:clr>
        </p15:guide>
        <p15:guide id="9" pos="3935">
          <p15:clr>
            <a:srgbClr val="828282"/>
          </p15:clr>
        </p15:guide>
        <p15:guide id="10" pos="4959">
          <p15:clr>
            <a:srgbClr val="828282"/>
          </p15:clr>
        </p15:guide>
        <p15:guide id="11" pos="5151">
          <p15:clr>
            <a:srgbClr val="828282"/>
          </p15:clr>
        </p15:guide>
        <p15:guide id="12" pos="6174">
          <p15:clr>
            <a:srgbClr val="828282"/>
          </p15:clr>
        </p15:guide>
        <p15:guide id="13" pos="6366">
          <p15:clr>
            <a:srgbClr val="828282"/>
          </p15:clr>
        </p15:guide>
        <p15:guide id="14" pos="7390">
          <p15:clr>
            <a:srgbClr val="828282"/>
          </p15:clr>
        </p15:guide>
        <p15:guide id="15" orient="horz">
          <p15:clr>
            <a:srgbClr val="828282"/>
          </p15:clr>
        </p15:guide>
        <p15:guide id="16" orient="horz" pos="4320">
          <p15:clr>
            <a:srgbClr val="828282"/>
          </p15:clr>
        </p15:guide>
        <p15:guide id="17" orient="horz" pos="288">
          <p15:clr>
            <a:srgbClr val="828282"/>
          </p15:clr>
        </p15:guide>
        <p15:guide id="18" orient="horz" pos="1224">
          <p15:clr>
            <a:srgbClr val="828282"/>
          </p15:clr>
        </p15:guide>
        <p15:guide id="19" orient="horz" pos="2160">
          <p15:clr>
            <a:srgbClr val="828282"/>
          </p15:clr>
        </p15:guide>
        <p15:guide id="20" orient="horz" pos="3096">
          <p15:clr>
            <a:srgbClr val="828282"/>
          </p15:clr>
        </p15:guide>
        <p15:guide id="21" orient="horz" pos="4032">
          <p15:clr>
            <a:srgbClr val="828282"/>
          </p15:clr>
        </p15:guide>
        <p15:guide id="22" orient="horz" pos="3816">
          <p15:clr>
            <a:srgbClr val="82828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Shape 374"/>
        <p:cNvGrpSpPr/>
        <p:nvPr/>
      </p:nvGrpSpPr>
      <p:grpSpPr>
        <a:xfrm>
          <a:off x="0" y="0"/>
          <a:ext cx="0" cy="0"/>
          <a:chOff x="0" y="0"/>
          <a:chExt cx="0" cy="0"/>
        </a:xfrm>
      </p:grpSpPr>
      <p:sp>
        <p:nvSpPr>
          <p:cNvPr id="375" name="Google Shape;375;p34"/>
          <p:cNvSpPr txBox="1">
            <a:spLocks noGrp="1"/>
          </p:cNvSpPr>
          <p:nvPr>
            <p:ph type="title"/>
          </p:nvPr>
        </p:nvSpPr>
        <p:spPr>
          <a:xfrm>
            <a:off x="457201" y="449551"/>
            <a:ext cx="11277600" cy="1078372"/>
          </a:xfrm>
          <a:prstGeom prst="rect">
            <a:avLst/>
          </a:prstGeom>
          <a:noFill/>
          <a:ln>
            <a:noFill/>
          </a:ln>
        </p:spPr>
        <p:txBody>
          <a:bodyPr spcFirstLastPara="1" wrap="square" lIns="0" tIns="91425" rIns="0" bIns="0" anchor="t" anchorCtr="0">
            <a:spAutoFit/>
          </a:bodyPr>
          <a:lstStyle>
            <a:lvl1pPr marR="0" lvl="0" algn="l" rtl="0">
              <a:lnSpc>
                <a:spcPct val="8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6" name="Google Shape;376;p34"/>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marR="0" lvl="0" indent="-228600" algn="l"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L="914400" marR="0" lvl="1" indent="-298450"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L="1371600" marR="0" lvl="2" indent="-273050"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L="1828800" marR="0" lvl="3" indent="-291464"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L="2286000" marR="0" lvl="4" indent="-292100"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L="3200400" marR="0" lvl="6"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L="3657600" marR="0" lvl="7"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L="4114800" marR="0" lvl="8"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377" name="Google Shape;377;p34"/>
          <p:cNvSpPr txBox="1">
            <a:spLocks noGrp="1"/>
          </p:cNvSpPr>
          <p:nvPr>
            <p:ph type="dt" idx="10"/>
          </p:nvPr>
        </p:nvSpPr>
        <p:spPr>
          <a:xfrm>
            <a:off x="9803778" y="6400801"/>
            <a:ext cx="973535" cy="304583"/>
          </a:xfrm>
          <a:prstGeom prst="rect">
            <a:avLst/>
          </a:prstGeom>
          <a:noFill/>
          <a:ln>
            <a:noFill/>
          </a:ln>
        </p:spPr>
        <p:txBody>
          <a:bodyPr spcFirstLastPara="1" wrap="square" lIns="0" tIns="45700" rIns="0" bIns="0" anchor="b" anchorCtr="0">
            <a:noAutofit/>
          </a:bodyPr>
          <a:lstStyle>
            <a:lvl1pPr marR="0" lvl="0" algn="r"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378" name="Google Shape;378;p34"/>
          <p:cNvSpPr txBox="1">
            <a:spLocks noGrp="1"/>
          </p:cNvSpPr>
          <p:nvPr>
            <p:ph type="ftr" idx="11"/>
          </p:nvPr>
        </p:nvSpPr>
        <p:spPr>
          <a:xfrm>
            <a:off x="457201" y="6408449"/>
            <a:ext cx="9153536" cy="296934"/>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379" name="Google Shape;379;p34"/>
          <p:cNvSpPr txBox="1">
            <a:spLocks noGrp="1"/>
          </p:cNvSpPr>
          <p:nvPr>
            <p:ph type="sldNum" idx="12"/>
          </p:nvPr>
        </p:nvSpPr>
        <p:spPr>
          <a:xfrm>
            <a:off x="12435234" y="6400801"/>
            <a:ext cx="353808" cy="304583"/>
          </a:xfrm>
          <a:prstGeom prst="rect">
            <a:avLst/>
          </a:prstGeom>
          <a:noFill/>
          <a:ln>
            <a:noFill/>
          </a:ln>
        </p:spPr>
        <p:txBody>
          <a:bodyPr spcFirstLastPara="1" wrap="square" lIns="0" tIns="45700" rIns="0" bIns="0" anchor="b" anchorCtr="0">
            <a:noAutofit/>
          </a:bodyPr>
          <a:lstStyle>
            <a:lvl1pPr marL="0" marR="0" lvl="0" indent="0" algn="r" rtl="0">
              <a:spcBef>
                <a:spcPts val="0"/>
              </a:spcBef>
              <a:buNone/>
              <a:defRPr sz="850" b="0" i="0" u="none" strike="noStrike" cap="none">
                <a:solidFill>
                  <a:schemeClr val="lt2"/>
                </a:solidFill>
                <a:latin typeface="Avenir"/>
                <a:ea typeface="Avenir"/>
                <a:cs typeface="Avenir"/>
                <a:sym typeface="Avenir"/>
              </a:defRPr>
            </a:lvl1pPr>
            <a:lvl2pPr marL="0" marR="0" lvl="1" indent="0" algn="r" rtl="0">
              <a:spcBef>
                <a:spcPts val="0"/>
              </a:spcBef>
              <a:buNone/>
              <a:defRPr sz="850" b="0" i="0" u="none" strike="noStrike" cap="none">
                <a:solidFill>
                  <a:schemeClr val="lt2"/>
                </a:solidFill>
                <a:latin typeface="Avenir"/>
                <a:ea typeface="Avenir"/>
                <a:cs typeface="Avenir"/>
                <a:sym typeface="Avenir"/>
              </a:defRPr>
            </a:lvl2pPr>
            <a:lvl3pPr marL="0" marR="0" lvl="2" indent="0" algn="r" rtl="0">
              <a:spcBef>
                <a:spcPts val="0"/>
              </a:spcBef>
              <a:buNone/>
              <a:defRPr sz="850" b="0" i="0" u="none" strike="noStrike" cap="none">
                <a:solidFill>
                  <a:schemeClr val="lt2"/>
                </a:solidFill>
                <a:latin typeface="Avenir"/>
                <a:ea typeface="Avenir"/>
                <a:cs typeface="Avenir"/>
                <a:sym typeface="Avenir"/>
              </a:defRPr>
            </a:lvl3pPr>
            <a:lvl4pPr marL="0" marR="0" lvl="3" indent="0" algn="r" rtl="0">
              <a:spcBef>
                <a:spcPts val="0"/>
              </a:spcBef>
              <a:buNone/>
              <a:defRPr sz="850" b="0" i="0" u="none" strike="noStrike" cap="none">
                <a:solidFill>
                  <a:schemeClr val="lt2"/>
                </a:solidFill>
                <a:latin typeface="Avenir"/>
                <a:ea typeface="Avenir"/>
                <a:cs typeface="Avenir"/>
                <a:sym typeface="Avenir"/>
              </a:defRPr>
            </a:lvl4pPr>
            <a:lvl5pPr marL="0" marR="0" lvl="4" indent="0" algn="r" rtl="0">
              <a:spcBef>
                <a:spcPts val="0"/>
              </a:spcBef>
              <a:buNone/>
              <a:defRPr sz="850" b="0" i="0" u="none" strike="noStrike" cap="none">
                <a:solidFill>
                  <a:schemeClr val="lt2"/>
                </a:solidFill>
                <a:latin typeface="Avenir"/>
                <a:ea typeface="Avenir"/>
                <a:cs typeface="Avenir"/>
                <a:sym typeface="Avenir"/>
              </a:defRPr>
            </a:lvl5pPr>
            <a:lvl6pPr marL="0" marR="0" lvl="5" indent="0" algn="r" rtl="0">
              <a:spcBef>
                <a:spcPts val="0"/>
              </a:spcBef>
              <a:buNone/>
              <a:defRPr sz="850" b="0" i="0" u="none" strike="noStrike" cap="none">
                <a:solidFill>
                  <a:schemeClr val="lt2"/>
                </a:solidFill>
                <a:latin typeface="Avenir"/>
                <a:ea typeface="Avenir"/>
                <a:cs typeface="Avenir"/>
                <a:sym typeface="Avenir"/>
              </a:defRPr>
            </a:lvl6pPr>
            <a:lvl7pPr marL="0" marR="0" lvl="6" indent="0" algn="r" rtl="0">
              <a:spcBef>
                <a:spcPts val="0"/>
              </a:spcBef>
              <a:buNone/>
              <a:defRPr sz="850" b="0" i="0" u="none" strike="noStrike" cap="none">
                <a:solidFill>
                  <a:schemeClr val="lt2"/>
                </a:solidFill>
                <a:latin typeface="Avenir"/>
                <a:ea typeface="Avenir"/>
                <a:cs typeface="Avenir"/>
                <a:sym typeface="Avenir"/>
              </a:defRPr>
            </a:lvl7pPr>
            <a:lvl8pPr marL="0" marR="0" lvl="7" indent="0" algn="r" rtl="0">
              <a:spcBef>
                <a:spcPts val="0"/>
              </a:spcBef>
              <a:buNone/>
              <a:defRPr sz="850" b="0" i="0" u="none" strike="noStrike" cap="none">
                <a:solidFill>
                  <a:schemeClr val="lt2"/>
                </a:solidFill>
                <a:latin typeface="Avenir"/>
                <a:ea typeface="Avenir"/>
                <a:cs typeface="Avenir"/>
                <a:sym typeface="Avenir"/>
              </a:defRPr>
            </a:lvl8pPr>
            <a:lvl9pPr marL="0" marR="0" lvl="8" indent="0" algn="r" rtl="0">
              <a:spcBef>
                <a:spcPts val="0"/>
              </a:spcBef>
              <a:buNone/>
              <a:defRPr sz="850" b="0" i="0" u="none" strike="noStrike" cap="none">
                <a:solidFill>
                  <a:schemeClr val="lt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cxnSp>
        <p:nvCxnSpPr>
          <p:cNvPr id="380" name="Google Shape;380;p34"/>
          <p:cNvCxnSpPr/>
          <p:nvPr/>
        </p:nvCxnSpPr>
        <p:spPr>
          <a:xfrm>
            <a:off x="12530476" y="6510387"/>
            <a:ext cx="0" cy="182880"/>
          </a:xfrm>
          <a:prstGeom prst="straightConnector1">
            <a:avLst/>
          </a:prstGeom>
          <a:noFill/>
          <a:ln w="9525" cap="sq" cmpd="sng">
            <a:solidFill>
              <a:schemeClr val="lt1"/>
            </a:solidFill>
            <a:prstDash val="solid"/>
            <a:miter lim="800000"/>
            <a:headEnd type="none" w="sm" len="sm"/>
            <a:tailEnd type="none" w="sm" len="sm"/>
          </a:ln>
        </p:spPr>
      </p:cxnSp>
      <p:cxnSp>
        <p:nvCxnSpPr>
          <p:cNvPr id="381" name="Google Shape;381;p34"/>
          <p:cNvCxnSpPr/>
          <p:nvPr/>
        </p:nvCxnSpPr>
        <p:spPr>
          <a:xfrm>
            <a:off x="495099" y="341435"/>
            <a:ext cx="410387" cy="0"/>
          </a:xfrm>
          <a:prstGeom prst="straightConnector1">
            <a:avLst/>
          </a:prstGeom>
          <a:noFill/>
          <a:ln w="34925" cap="sq" cmpd="sng">
            <a:solidFill>
              <a:schemeClr val="accen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828282"/>
          </p15:clr>
        </p15:guide>
        <p15:guide id="2" pos="7678">
          <p15:clr>
            <a:srgbClr val="828282"/>
          </p15:clr>
        </p15:guide>
        <p15:guide id="3" pos="287">
          <p15:clr>
            <a:srgbClr val="828282"/>
          </p15:clr>
        </p15:guide>
        <p15:guide id="4" pos="1312">
          <p15:clr>
            <a:srgbClr val="828282"/>
          </p15:clr>
        </p15:guide>
        <p15:guide id="5" pos="1504">
          <p15:clr>
            <a:srgbClr val="828282"/>
          </p15:clr>
        </p15:guide>
        <p15:guide id="6" pos="2527">
          <p15:clr>
            <a:srgbClr val="828282"/>
          </p15:clr>
        </p15:guide>
        <p15:guide id="7" pos="2719">
          <p15:clr>
            <a:srgbClr val="828282"/>
          </p15:clr>
        </p15:guide>
        <p15:guide id="8" pos="3743">
          <p15:clr>
            <a:srgbClr val="828282"/>
          </p15:clr>
        </p15:guide>
        <p15:guide id="9" pos="3935">
          <p15:clr>
            <a:srgbClr val="828282"/>
          </p15:clr>
        </p15:guide>
        <p15:guide id="10" pos="4959">
          <p15:clr>
            <a:srgbClr val="828282"/>
          </p15:clr>
        </p15:guide>
        <p15:guide id="11" pos="5151">
          <p15:clr>
            <a:srgbClr val="828282"/>
          </p15:clr>
        </p15:guide>
        <p15:guide id="12" pos="6174">
          <p15:clr>
            <a:srgbClr val="828282"/>
          </p15:clr>
        </p15:guide>
        <p15:guide id="13" pos="6366">
          <p15:clr>
            <a:srgbClr val="828282"/>
          </p15:clr>
        </p15:guide>
        <p15:guide id="14" pos="7390">
          <p15:clr>
            <a:srgbClr val="828282"/>
          </p15:clr>
        </p15:guide>
        <p15:guide id="15" orient="horz">
          <p15:clr>
            <a:srgbClr val="828282"/>
          </p15:clr>
        </p15:guide>
        <p15:guide id="16" orient="horz" pos="4320">
          <p15:clr>
            <a:srgbClr val="828282"/>
          </p15:clr>
        </p15:guide>
        <p15:guide id="17" orient="horz" pos="288">
          <p15:clr>
            <a:srgbClr val="828282"/>
          </p15:clr>
        </p15:guide>
        <p15:guide id="18" orient="horz" pos="1224">
          <p15:clr>
            <a:srgbClr val="828282"/>
          </p15:clr>
        </p15:guide>
        <p15:guide id="19" orient="horz" pos="2160">
          <p15:clr>
            <a:srgbClr val="828282"/>
          </p15:clr>
        </p15:guide>
        <p15:guide id="20" orient="horz" pos="3096">
          <p15:clr>
            <a:srgbClr val="828282"/>
          </p15:clr>
        </p15:guide>
        <p15:guide id="21" orient="horz" pos="4032">
          <p15:clr>
            <a:srgbClr val="828282"/>
          </p15:clr>
        </p15:guide>
        <p15:guide id="22" orient="horz" pos="3816">
          <p15:clr>
            <a:srgbClr val="82828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Shape 666"/>
        <p:cNvGrpSpPr/>
        <p:nvPr/>
      </p:nvGrpSpPr>
      <p:grpSpPr>
        <a:xfrm>
          <a:off x="0" y="0"/>
          <a:ext cx="0" cy="0"/>
          <a:chOff x="0" y="0"/>
          <a:chExt cx="0" cy="0"/>
        </a:xfrm>
      </p:grpSpPr>
      <p:sp>
        <p:nvSpPr>
          <p:cNvPr id="667" name="Google Shape;667;g166e3af5699_2_339"/>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marR="0" lvl="0" algn="l" rtl="0">
              <a:lnSpc>
                <a:spcPct val="8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8" name="Google Shape;668;g166e3af5699_2_339"/>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marR="0" lvl="0" indent="-228600" algn="l"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L="914400" marR="0" lvl="1" indent="-298450"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L="1371600" marR="0" lvl="2" indent="-273050"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L="1828800" marR="0" lvl="3" indent="-291464"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L="2286000" marR="0" lvl="4" indent="-292100"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L="3200400" marR="0" lvl="6"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L="3657600" marR="0" lvl="7"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L="4114800" marR="0" lvl="8"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669" name="Google Shape;669;g166e3af5699_2_339"/>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marR="0" lvl="0" algn="r"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670" name="Google Shape;670;g166e3af5699_2_339"/>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671" name="Google Shape;671;g166e3af5699_2_339"/>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marR="0" lvl="0" indent="0" algn="r" rtl="0">
              <a:spcBef>
                <a:spcPts val="0"/>
              </a:spcBef>
              <a:buNone/>
              <a:defRPr sz="850" b="0" i="0" u="none" strike="noStrike" cap="none">
                <a:solidFill>
                  <a:schemeClr val="lt2"/>
                </a:solidFill>
                <a:latin typeface="Avenir"/>
                <a:ea typeface="Avenir"/>
                <a:cs typeface="Avenir"/>
                <a:sym typeface="Avenir"/>
              </a:defRPr>
            </a:lvl1pPr>
            <a:lvl2pPr marL="0" marR="0" lvl="1" indent="0" algn="r" rtl="0">
              <a:spcBef>
                <a:spcPts val="0"/>
              </a:spcBef>
              <a:buNone/>
              <a:defRPr sz="850" b="0" i="0" u="none" strike="noStrike" cap="none">
                <a:solidFill>
                  <a:schemeClr val="lt2"/>
                </a:solidFill>
                <a:latin typeface="Avenir"/>
                <a:ea typeface="Avenir"/>
                <a:cs typeface="Avenir"/>
                <a:sym typeface="Avenir"/>
              </a:defRPr>
            </a:lvl2pPr>
            <a:lvl3pPr marL="0" marR="0" lvl="2" indent="0" algn="r" rtl="0">
              <a:spcBef>
                <a:spcPts val="0"/>
              </a:spcBef>
              <a:buNone/>
              <a:defRPr sz="850" b="0" i="0" u="none" strike="noStrike" cap="none">
                <a:solidFill>
                  <a:schemeClr val="lt2"/>
                </a:solidFill>
                <a:latin typeface="Avenir"/>
                <a:ea typeface="Avenir"/>
                <a:cs typeface="Avenir"/>
                <a:sym typeface="Avenir"/>
              </a:defRPr>
            </a:lvl3pPr>
            <a:lvl4pPr marL="0" marR="0" lvl="3" indent="0" algn="r" rtl="0">
              <a:spcBef>
                <a:spcPts val="0"/>
              </a:spcBef>
              <a:buNone/>
              <a:defRPr sz="850" b="0" i="0" u="none" strike="noStrike" cap="none">
                <a:solidFill>
                  <a:schemeClr val="lt2"/>
                </a:solidFill>
                <a:latin typeface="Avenir"/>
                <a:ea typeface="Avenir"/>
                <a:cs typeface="Avenir"/>
                <a:sym typeface="Avenir"/>
              </a:defRPr>
            </a:lvl4pPr>
            <a:lvl5pPr marL="0" marR="0" lvl="4" indent="0" algn="r" rtl="0">
              <a:spcBef>
                <a:spcPts val="0"/>
              </a:spcBef>
              <a:buNone/>
              <a:defRPr sz="850" b="0" i="0" u="none" strike="noStrike" cap="none">
                <a:solidFill>
                  <a:schemeClr val="lt2"/>
                </a:solidFill>
                <a:latin typeface="Avenir"/>
                <a:ea typeface="Avenir"/>
                <a:cs typeface="Avenir"/>
                <a:sym typeface="Avenir"/>
              </a:defRPr>
            </a:lvl5pPr>
            <a:lvl6pPr marL="0" marR="0" lvl="5" indent="0" algn="r" rtl="0">
              <a:spcBef>
                <a:spcPts val="0"/>
              </a:spcBef>
              <a:buNone/>
              <a:defRPr sz="850" b="0" i="0" u="none" strike="noStrike" cap="none">
                <a:solidFill>
                  <a:schemeClr val="lt2"/>
                </a:solidFill>
                <a:latin typeface="Avenir"/>
                <a:ea typeface="Avenir"/>
                <a:cs typeface="Avenir"/>
                <a:sym typeface="Avenir"/>
              </a:defRPr>
            </a:lvl6pPr>
            <a:lvl7pPr marL="0" marR="0" lvl="6" indent="0" algn="r" rtl="0">
              <a:spcBef>
                <a:spcPts val="0"/>
              </a:spcBef>
              <a:buNone/>
              <a:defRPr sz="850" b="0" i="0" u="none" strike="noStrike" cap="none">
                <a:solidFill>
                  <a:schemeClr val="lt2"/>
                </a:solidFill>
                <a:latin typeface="Avenir"/>
                <a:ea typeface="Avenir"/>
                <a:cs typeface="Avenir"/>
                <a:sym typeface="Avenir"/>
              </a:defRPr>
            </a:lvl7pPr>
            <a:lvl8pPr marL="0" marR="0" lvl="7" indent="0" algn="r" rtl="0">
              <a:spcBef>
                <a:spcPts val="0"/>
              </a:spcBef>
              <a:buNone/>
              <a:defRPr sz="850" b="0" i="0" u="none" strike="noStrike" cap="none">
                <a:solidFill>
                  <a:schemeClr val="lt2"/>
                </a:solidFill>
                <a:latin typeface="Avenir"/>
                <a:ea typeface="Avenir"/>
                <a:cs typeface="Avenir"/>
                <a:sym typeface="Avenir"/>
              </a:defRPr>
            </a:lvl8pPr>
            <a:lvl9pPr marL="0" marR="0" lvl="8" indent="0" algn="r" rtl="0">
              <a:spcBef>
                <a:spcPts val="0"/>
              </a:spcBef>
              <a:buNone/>
              <a:defRPr sz="850" b="0" i="0" u="none" strike="noStrike" cap="none">
                <a:solidFill>
                  <a:schemeClr val="lt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cxnSp>
        <p:nvCxnSpPr>
          <p:cNvPr id="672" name="Google Shape;672;g166e3af5699_2_339"/>
          <p:cNvCxnSpPr/>
          <p:nvPr/>
        </p:nvCxnSpPr>
        <p:spPr>
          <a:xfrm>
            <a:off x="12530476" y="6510387"/>
            <a:ext cx="0" cy="183000"/>
          </a:xfrm>
          <a:prstGeom prst="straightConnector1">
            <a:avLst/>
          </a:prstGeom>
          <a:noFill/>
          <a:ln w="9525" cap="sq" cmpd="sng">
            <a:solidFill>
              <a:schemeClr val="lt1"/>
            </a:solidFill>
            <a:prstDash val="solid"/>
            <a:miter lim="800000"/>
            <a:headEnd type="none" w="sm" len="sm"/>
            <a:tailEnd type="none" w="sm" len="sm"/>
          </a:ln>
        </p:spPr>
      </p:cxnSp>
      <p:cxnSp>
        <p:nvCxnSpPr>
          <p:cNvPr id="673" name="Google Shape;673;g166e3af5699_2_339"/>
          <p:cNvCxnSpPr/>
          <p:nvPr/>
        </p:nvCxnSpPr>
        <p:spPr>
          <a:xfrm>
            <a:off x="495099" y="341435"/>
            <a:ext cx="410400" cy="0"/>
          </a:xfrm>
          <a:prstGeom prst="straightConnector1">
            <a:avLst/>
          </a:prstGeom>
          <a:noFill/>
          <a:ln w="34925" cap="sq" cmpd="sng">
            <a:solidFill>
              <a:schemeClr val="accen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828282"/>
          </p15:clr>
        </p15:guide>
        <p15:guide id="2" pos="7678">
          <p15:clr>
            <a:srgbClr val="828282"/>
          </p15:clr>
        </p15:guide>
        <p15:guide id="3" pos="287">
          <p15:clr>
            <a:srgbClr val="828282"/>
          </p15:clr>
        </p15:guide>
        <p15:guide id="4" pos="1312">
          <p15:clr>
            <a:srgbClr val="828282"/>
          </p15:clr>
        </p15:guide>
        <p15:guide id="5" pos="1504">
          <p15:clr>
            <a:srgbClr val="828282"/>
          </p15:clr>
        </p15:guide>
        <p15:guide id="6" pos="2527">
          <p15:clr>
            <a:srgbClr val="828282"/>
          </p15:clr>
        </p15:guide>
        <p15:guide id="7" pos="2719">
          <p15:clr>
            <a:srgbClr val="828282"/>
          </p15:clr>
        </p15:guide>
        <p15:guide id="8" pos="3743">
          <p15:clr>
            <a:srgbClr val="828282"/>
          </p15:clr>
        </p15:guide>
        <p15:guide id="9" pos="3935">
          <p15:clr>
            <a:srgbClr val="828282"/>
          </p15:clr>
        </p15:guide>
        <p15:guide id="10" pos="4959">
          <p15:clr>
            <a:srgbClr val="828282"/>
          </p15:clr>
        </p15:guide>
        <p15:guide id="11" pos="5151">
          <p15:clr>
            <a:srgbClr val="828282"/>
          </p15:clr>
        </p15:guide>
        <p15:guide id="12" pos="6174">
          <p15:clr>
            <a:srgbClr val="828282"/>
          </p15:clr>
        </p15:guide>
        <p15:guide id="13" pos="6366">
          <p15:clr>
            <a:srgbClr val="828282"/>
          </p15:clr>
        </p15:guide>
        <p15:guide id="14" pos="7390">
          <p15:clr>
            <a:srgbClr val="828282"/>
          </p15:clr>
        </p15:guide>
        <p15:guide id="15" orient="horz">
          <p15:clr>
            <a:srgbClr val="828282"/>
          </p15:clr>
        </p15:guide>
        <p15:guide id="16" orient="horz" pos="4320">
          <p15:clr>
            <a:srgbClr val="828282"/>
          </p15:clr>
        </p15:guide>
        <p15:guide id="17" orient="horz" pos="288">
          <p15:clr>
            <a:srgbClr val="828282"/>
          </p15:clr>
        </p15:guide>
        <p15:guide id="18" orient="horz" pos="1224">
          <p15:clr>
            <a:srgbClr val="828282"/>
          </p15:clr>
        </p15:guide>
        <p15:guide id="19" orient="horz" pos="2160">
          <p15:clr>
            <a:srgbClr val="828282"/>
          </p15:clr>
        </p15:guide>
        <p15:guide id="20" orient="horz" pos="3096">
          <p15:clr>
            <a:srgbClr val="828282"/>
          </p15:clr>
        </p15:guide>
        <p15:guide id="21" orient="horz" pos="4032">
          <p15:clr>
            <a:srgbClr val="828282"/>
          </p15:clr>
        </p15:guide>
        <p15:guide id="22" orient="horz" pos="3816">
          <p15:clr>
            <a:srgbClr val="82828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102143"/>
            </a:gs>
            <a:gs pos="49000">
              <a:srgbClr val="112143"/>
            </a:gs>
            <a:gs pos="99000">
              <a:srgbClr val="0B172E"/>
            </a:gs>
            <a:gs pos="100000">
              <a:srgbClr val="0B172E"/>
            </a:gs>
          </a:gsLst>
          <a:lin ang="5400012" scaled="0"/>
        </a:gradFill>
        <a:effectLst/>
      </p:bgPr>
    </p:bg>
    <p:spTree>
      <p:nvGrpSpPr>
        <p:cNvPr id="1" name="Shape 955"/>
        <p:cNvGrpSpPr/>
        <p:nvPr/>
      </p:nvGrpSpPr>
      <p:grpSpPr>
        <a:xfrm>
          <a:off x="0" y="0"/>
          <a:ext cx="0" cy="0"/>
          <a:chOff x="0" y="0"/>
          <a:chExt cx="0" cy="0"/>
        </a:xfrm>
      </p:grpSpPr>
      <p:sp>
        <p:nvSpPr>
          <p:cNvPr id="956" name="Google Shape;956;g166e3af5699_2_3537"/>
          <p:cNvSpPr txBox="1">
            <a:spLocks noGrp="1"/>
          </p:cNvSpPr>
          <p:nvPr>
            <p:ph type="title"/>
          </p:nvPr>
        </p:nvSpPr>
        <p:spPr>
          <a:xfrm>
            <a:off x="457201" y="449551"/>
            <a:ext cx="11277600" cy="1078500"/>
          </a:xfrm>
          <a:prstGeom prst="rect">
            <a:avLst/>
          </a:prstGeom>
          <a:noFill/>
          <a:ln>
            <a:noFill/>
          </a:ln>
        </p:spPr>
        <p:txBody>
          <a:bodyPr spcFirstLastPara="1" wrap="square" lIns="0" tIns="91425" rIns="0" bIns="0" anchor="t" anchorCtr="0">
            <a:spAutoFit/>
          </a:bodyPr>
          <a:lstStyle>
            <a:lvl1pPr marR="0" lvl="0" algn="l" rtl="0">
              <a:lnSpc>
                <a:spcPct val="8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7" name="Google Shape;957;g166e3af5699_2_3537"/>
          <p:cNvSpPr txBox="1">
            <a:spLocks noGrp="1"/>
          </p:cNvSpPr>
          <p:nvPr>
            <p:ph type="body" idx="1"/>
          </p:nvPr>
        </p:nvSpPr>
        <p:spPr>
          <a:xfrm>
            <a:off x="457201" y="1943100"/>
            <a:ext cx="11277600" cy="4114800"/>
          </a:xfrm>
          <a:prstGeom prst="rect">
            <a:avLst/>
          </a:prstGeom>
          <a:noFill/>
          <a:ln>
            <a:noFill/>
          </a:ln>
        </p:spPr>
        <p:txBody>
          <a:bodyPr spcFirstLastPara="1" wrap="square" lIns="0" tIns="0" rIns="182875" bIns="0" anchor="t" anchorCtr="0">
            <a:noAutofit/>
          </a:bodyPr>
          <a:lstStyle>
            <a:lvl1pPr marL="457200" marR="0" lvl="0" indent="-228600" algn="l" rtl="0">
              <a:lnSpc>
                <a:spcPct val="120000"/>
              </a:lnSpc>
              <a:spcBef>
                <a:spcPts val="0"/>
              </a:spcBef>
              <a:spcAft>
                <a:spcPts val="0"/>
              </a:spcAft>
              <a:buClr>
                <a:schemeClr val="lt1"/>
              </a:buClr>
              <a:buSzPts val="1200"/>
              <a:buFont typeface="Avenir"/>
              <a:buNone/>
              <a:defRPr sz="1200" b="0" i="0" u="none" strike="noStrike" cap="none">
                <a:solidFill>
                  <a:schemeClr val="lt1"/>
                </a:solidFill>
                <a:latin typeface="Avenir"/>
                <a:ea typeface="Avenir"/>
                <a:cs typeface="Avenir"/>
                <a:sym typeface="Avenir"/>
              </a:defRPr>
            </a:lvl1pPr>
            <a:lvl2pPr marL="914400" marR="0" lvl="1" indent="-298450" algn="l" rtl="0">
              <a:lnSpc>
                <a:spcPct val="120000"/>
              </a:lnSpc>
              <a:spcBef>
                <a:spcPts val="1200"/>
              </a:spcBef>
              <a:spcAft>
                <a:spcPts val="0"/>
              </a:spcAft>
              <a:buClr>
                <a:schemeClr val="accent1"/>
              </a:buClr>
              <a:buSzPts val="1100"/>
              <a:buFont typeface="Avenir"/>
              <a:buChar char="•"/>
              <a:defRPr sz="1100" b="0" i="0" u="none" strike="noStrike" cap="none">
                <a:solidFill>
                  <a:schemeClr val="lt1"/>
                </a:solidFill>
                <a:latin typeface="Avenir"/>
                <a:ea typeface="Avenir"/>
                <a:cs typeface="Avenir"/>
                <a:sym typeface="Avenir"/>
              </a:defRPr>
            </a:lvl2pPr>
            <a:lvl3pPr marL="1371600" marR="0" lvl="2" indent="-273050" algn="l" rtl="0">
              <a:lnSpc>
                <a:spcPct val="120000"/>
              </a:lnSpc>
              <a:spcBef>
                <a:spcPts val="1200"/>
              </a:spcBef>
              <a:spcAft>
                <a:spcPts val="0"/>
              </a:spcAft>
              <a:buClr>
                <a:schemeClr val="accent1"/>
              </a:buClr>
              <a:buSzPts val="700"/>
              <a:buFont typeface="Avenir"/>
              <a:buChar char="►"/>
              <a:defRPr sz="1000" b="0" i="0" u="none" strike="noStrike" cap="none">
                <a:solidFill>
                  <a:schemeClr val="lt1"/>
                </a:solidFill>
                <a:latin typeface="Avenir"/>
                <a:ea typeface="Avenir"/>
                <a:cs typeface="Avenir"/>
                <a:sym typeface="Avenir"/>
              </a:defRPr>
            </a:lvl3pPr>
            <a:lvl4pPr marL="1828800" marR="0" lvl="3" indent="-291464" algn="l" rtl="0">
              <a:lnSpc>
                <a:spcPct val="120000"/>
              </a:lnSpc>
              <a:spcBef>
                <a:spcPts val="1200"/>
              </a:spcBef>
              <a:spcAft>
                <a:spcPts val="0"/>
              </a:spcAft>
              <a:buClr>
                <a:schemeClr val="accent1"/>
              </a:buClr>
              <a:buSzPts val="990"/>
              <a:buFont typeface="Noto Sans Symbols"/>
              <a:buChar char="▪"/>
              <a:defRPr sz="900" b="0" i="0" u="none" strike="noStrike" cap="none">
                <a:solidFill>
                  <a:schemeClr val="lt1"/>
                </a:solidFill>
                <a:latin typeface="Avenir"/>
                <a:ea typeface="Avenir"/>
                <a:cs typeface="Avenir"/>
                <a:sym typeface="Avenir"/>
              </a:defRPr>
            </a:lvl4pPr>
            <a:lvl5pPr marL="2286000" marR="0" lvl="4" indent="-292100" algn="l" rtl="0">
              <a:lnSpc>
                <a:spcPct val="120000"/>
              </a:lnSpc>
              <a:spcBef>
                <a:spcPts val="1200"/>
              </a:spcBef>
              <a:spcAft>
                <a:spcPts val="0"/>
              </a:spcAft>
              <a:buClr>
                <a:schemeClr val="accent1"/>
              </a:buClr>
              <a:buSzPts val="1000"/>
              <a:buFont typeface="Avenir"/>
              <a:buChar char="-"/>
              <a:defRPr sz="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12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6pPr>
            <a:lvl7pPr marL="3200400" marR="0" lvl="6"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7pPr>
            <a:lvl8pPr marL="3657600" marR="0" lvl="7"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8pPr>
            <a:lvl9pPr marL="4114800" marR="0" lvl="8" indent="-342900" algn="l" rtl="0">
              <a:lnSpc>
                <a:spcPct val="90000"/>
              </a:lnSpc>
              <a:spcBef>
                <a:spcPts val="500"/>
              </a:spcBef>
              <a:spcAft>
                <a:spcPts val="0"/>
              </a:spcAft>
              <a:buClr>
                <a:schemeClr val="lt1"/>
              </a:buClr>
              <a:buSzPts val="1800"/>
              <a:buFont typeface="Avenir"/>
              <a:buChar char="•"/>
              <a:defRPr sz="1800" b="0" i="0" u="none" strike="noStrike" cap="none">
                <a:solidFill>
                  <a:schemeClr val="lt1"/>
                </a:solidFill>
                <a:latin typeface="Avenir"/>
                <a:ea typeface="Avenir"/>
                <a:cs typeface="Avenir"/>
                <a:sym typeface="Avenir"/>
              </a:defRPr>
            </a:lvl9pPr>
          </a:lstStyle>
          <a:p>
            <a:endParaRPr/>
          </a:p>
        </p:txBody>
      </p:sp>
      <p:sp>
        <p:nvSpPr>
          <p:cNvPr id="958" name="Google Shape;958;g166e3af5699_2_3537"/>
          <p:cNvSpPr txBox="1">
            <a:spLocks noGrp="1"/>
          </p:cNvSpPr>
          <p:nvPr>
            <p:ph type="dt" idx="10"/>
          </p:nvPr>
        </p:nvSpPr>
        <p:spPr>
          <a:xfrm>
            <a:off x="9803778" y="6400801"/>
            <a:ext cx="973500" cy="304500"/>
          </a:xfrm>
          <a:prstGeom prst="rect">
            <a:avLst/>
          </a:prstGeom>
          <a:noFill/>
          <a:ln>
            <a:noFill/>
          </a:ln>
        </p:spPr>
        <p:txBody>
          <a:bodyPr spcFirstLastPara="1" wrap="square" lIns="0" tIns="45700" rIns="0" bIns="0" anchor="b" anchorCtr="0">
            <a:noAutofit/>
          </a:bodyPr>
          <a:lstStyle>
            <a:lvl1pPr marR="0" lvl="0" algn="r"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959" name="Google Shape;959;g166e3af5699_2_3537"/>
          <p:cNvSpPr txBox="1">
            <a:spLocks noGrp="1"/>
          </p:cNvSpPr>
          <p:nvPr>
            <p:ph type="ftr" idx="11"/>
          </p:nvPr>
        </p:nvSpPr>
        <p:spPr>
          <a:xfrm>
            <a:off x="457201" y="6408449"/>
            <a:ext cx="9153600" cy="2970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850" b="0" i="0" u="none" strike="noStrike" cap="none">
                <a:solidFill>
                  <a:schemeClr val="accent3"/>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960" name="Google Shape;960;g166e3af5699_2_353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lvl1pPr marL="0" marR="0" lvl="0" indent="0" algn="r" rtl="0">
              <a:spcBef>
                <a:spcPts val="0"/>
              </a:spcBef>
              <a:buNone/>
              <a:defRPr sz="850" b="0" i="0" u="none" strike="noStrike" cap="none">
                <a:solidFill>
                  <a:schemeClr val="lt2"/>
                </a:solidFill>
                <a:latin typeface="Avenir"/>
                <a:ea typeface="Avenir"/>
                <a:cs typeface="Avenir"/>
                <a:sym typeface="Avenir"/>
              </a:defRPr>
            </a:lvl1pPr>
            <a:lvl2pPr marL="0" marR="0" lvl="1" indent="0" algn="r" rtl="0">
              <a:spcBef>
                <a:spcPts val="0"/>
              </a:spcBef>
              <a:buNone/>
              <a:defRPr sz="850" b="0" i="0" u="none" strike="noStrike" cap="none">
                <a:solidFill>
                  <a:schemeClr val="lt2"/>
                </a:solidFill>
                <a:latin typeface="Avenir"/>
                <a:ea typeface="Avenir"/>
                <a:cs typeface="Avenir"/>
                <a:sym typeface="Avenir"/>
              </a:defRPr>
            </a:lvl2pPr>
            <a:lvl3pPr marL="0" marR="0" lvl="2" indent="0" algn="r" rtl="0">
              <a:spcBef>
                <a:spcPts val="0"/>
              </a:spcBef>
              <a:buNone/>
              <a:defRPr sz="850" b="0" i="0" u="none" strike="noStrike" cap="none">
                <a:solidFill>
                  <a:schemeClr val="lt2"/>
                </a:solidFill>
                <a:latin typeface="Avenir"/>
                <a:ea typeface="Avenir"/>
                <a:cs typeface="Avenir"/>
                <a:sym typeface="Avenir"/>
              </a:defRPr>
            </a:lvl3pPr>
            <a:lvl4pPr marL="0" marR="0" lvl="3" indent="0" algn="r" rtl="0">
              <a:spcBef>
                <a:spcPts val="0"/>
              </a:spcBef>
              <a:buNone/>
              <a:defRPr sz="850" b="0" i="0" u="none" strike="noStrike" cap="none">
                <a:solidFill>
                  <a:schemeClr val="lt2"/>
                </a:solidFill>
                <a:latin typeface="Avenir"/>
                <a:ea typeface="Avenir"/>
                <a:cs typeface="Avenir"/>
                <a:sym typeface="Avenir"/>
              </a:defRPr>
            </a:lvl4pPr>
            <a:lvl5pPr marL="0" marR="0" lvl="4" indent="0" algn="r" rtl="0">
              <a:spcBef>
                <a:spcPts val="0"/>
              </a:spcBef>
              <a:buNone/>
              <a:defRPr sz="850" b="0" i="0" u="none" strike="noStrike" cap="none">
                <a:solidFill>
                  <a:schemeClr val="lt2"/>
                </a:solidFill>
                <a:latin typeface="Avenir"/>
                <a:ea typeface="Avenir"/>
                <a:cs typeface="Avenir"/>
                <a:sym typeface="Avenir"/>
              </a:defRPr>
            </a:lvl5pPr>
            <a:lvl6pPr marL="0" marR="0" lvl="5" indent="0" algn="r" rtl="0">
              <a:spcBef>
                <a:spcPts val="0"/>
              </a:spcBef>
              <a:buNone/>
              <a:defRPr sz="850" b="0" i="0" u="none" strike="noStrike" cap="none">
                <a:solidFill>
                  <a:schemeClr val="lt2"/>
                </a:solidFill>
                <a:latin typeface="Avenir"/>
                <a:ea typeface="Avenir"/>
                <a:cs typeface="Avenir"/>
                <a:sym typeface="Avenir"/>
              </a:defRPr>
            </a:lvl6pPr>
            <a:lvl7pPr marL="0" marR="0" lvl="6" indent="0" algn="r" rtl="0">
              <a:spcBef>
                <a:spcPts val="0"/>
              </a:spcBef>
              <a:buNone/>
              <a:defRPr sz="850" b="0" i="0" u="none" strike="noStrike" cap="none">
                <a:solidFill>
                  <a:schemeClr val="lt2"/>
                </a:solidFill>
                <a:latin typeface="Avenir"/>
                <a:ea typeface="Avenir"/>
                <a:cs typeface="Avenir"/>
                <a:sym typeface="Avenir"/>
              </a:defRPr>
            </a:lvl7pPr>
            <a:lvl8pPr marL="0" marR="0" lvl="7" indent="0" algn="r" rtl="0">
              <a:spcBef>
                <a:spcPts val="0"/>
              </a:spcBef>
              <a:buNone/>
              <a:defRPr sz="850" b="0" i="0" u="none" strike="noStrike" cap="none">
                <a:solidFill>
                  <a:schemeClr val="lt2"/>
                </a:solidFill>
                <a:latin typeface="Avenir"/>
                <a:ea typeface="Avenir"/>
                <a:cs typeface="Avenir"/>
                <a:sym typeface="Avenir"/>
              </a:defRPr>
            </a:lvl8pPr>
            <a:lvl9pPr marL="0" marR="0" lvl="8" indent="0" algn="r" rtl="0">
              <a:spcBef>
                <a:spcPts val="0"/>
              </a:spcBef>
              <a:buNone/>
              <a:defRPr sz="850" b="0" i="0" u="none" strike="noStrike" cap="none">
                <a:solidFill>
                  <a:schemeClr val="lt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cxnSp>
        <p:nvCxnSpPr>
          <p:cNvPr id="961" name="Google Shape;961;g166e3af5699_2_3537"/>
          <p:cNvCxnSpPr/>
          <p:nvPr/>
        </p:nvCxnSpPr>
        <p:spPr>
          <a:xfrm>
            <a:off x="12530476" y="6510387"/>
            <a:ext cx="0" cy="183000"/>
          </a:xfrm>
          <a:prstGeom prst="straightConnector1">
            <a:avLst/>
          </a:prstGeom>
          <a:noFill/>
          <a:ln w="9525" cap="sq" cmpd="sng">
            <a:solidFill>
              <a:schemeClr val="lt1"/>
            </a:solidFill>
            <a:prstDash val="solid"/>
            <a:miter lim="800000"/>
            <a:headEnd type="none" w="sm" len="sm"/>
            <a:tailEnd type="none" w="sm" len="sm"/>
          </a:ln>
        </p:spPr>
      </p:cxnSp>
      <p:cxnSp>
        <p:nvCxnSpPr>
          <p:cNvPr id="962" name="Google Shape;962;g166e3af5699_2_3537"/>
          <p:cNvCxnSpPr/>
          <p:nvPr/>
        </p:nvCxnSpPr>
        <p:spPr>
          <a:xfrm>
            <a:off x="495099" y="341435"/>
            <a:ext cx="410400" cy="0"/>
          </a:xfrm>
          <a:prstGeom prst="straightConnector1">
            <a:avLst/>
          </a:prstGeom>
          <a:noFill/>
          <a:ln w="34925" cap="sq" cmpd="sng">
            <a:solidFill>
              <a:schemeClr val="accen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828282"/>
          </p15:clr>
        </p15:guide>
        <p15:guide id="2" pos="7678">
          <p15:clr>
            <a:srgbClr val="828282"/>
          </p15:clr>
        </p15:guide>
        <p15:guide id="3" pos="287">
          <p15:clr>
            <a:srgbClr val="828282"/>
          </p15:clr>
        </p15:guide>
        <p15:guide id="4" pos="1312">
          <p15:clr>
            <a:srgbClr val="828282"/>
          </p15:clr>
        </p15:guide>
        <p15:guide id="5" pos="1504">
          <p15:clr>
            <a:srgbClr val="828282"/>
          </p15:clr>
        </p15:guide>
        <p15:guide id="6" pos="2527">
          <p15:clr>
            <a:srgbClr val="828282"/>
          </p15:clr>
        </p15:guide>
        <p15:guide id="7" pos="2719">
          <p15:clr>
            <a:srgbClr val="828282"/>
          </p15:clr>
        </p15:guide>
        <p15:guide id="8" pos="3743">
          <p15:clr>
            <a:srgbClr val="828282"/>
          </p15:clr>
        </p15:guide>
        <p15:guide id="9" pos="3935">
          <p15:clr>
            <a:srgbClr val="828282"/>
          </p15:clr>
        </p15:guide>
        <p15:guide id="10" pos="4959">
          <p15:clr>
            <a:srgbClr val="828282"/>
          </p15:clr>
        </p15:guide>
        <p15:guide id="11" pos="5151">
          <p15:clr>
            <a:srgbClr val="828282"/>
          </p15:clr>
        </p15:guide>
        <p15:guide id="12" pos="6174">
          <p15:clr>
            <a:srgbClr val="828282"/>
          </p15:clr>
        </p15:guide>
        <p15:guide id="13" pos="6366">
          <p15:clr>
            <a:srgbClr val="828282"/>
          </p15:clr>
        </p15:guide>
        <p15:guide id="14" pos="7390">
          <p15:clr>
            <a:srgbClr val="828282"/>
          </p15:clr>
        </p15:guide>
        <p15:guide id="15" orient="horz">
          <p15:clr>
            <a:srgbClr val="828282"/>
          </p15:clr>
        </p15:guide>
        <p15:guide id="16" orient="horz" pos="4320">
          <p15:clr>
            <a:srgbClr val="828282"/>
          </p15:clr>
        </p15:guide>
        <p15:guide id="17" orient="horz" pos="288">
          <p15:clr>
            <a:srgbClr val="828282"/>
          </p15:clr>
        </p15:guide>
        <p15:guide id="18" orient="horz" pos="1224">
          <p15:clr>
            <a:srgbClr val="828282"/>
          </p15:clr>
        </p15:guide>
        <p15:guide id="19" orient="horz" pos="2160">
          <p15:clr>
            <a:srgbClr val="828282"/>
          </p15:clr>
        </p15:guide>
        <p15:guide id="20" orient="horz" pos="3096">
          <p15:clr>
            <a:srgbClr val="828282"/>
          </p15:clr>
        </p15:guide>
        <p15:guide id="21" orient="horz" pos="4032">
          <p15:clr>
            <a:srgbClr val="828282"/>
          </p15:clr>
        </p15:guide>
        <p15:guide id="22" orient="horz" pos="3816">
          <p15:clr>
            <a:srgbClr val="82828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8.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1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8.xml"/><Relationship Id="rId5" Type="http://schemas.openxmlformats.org/officeDocument/2006/relationships/image" Target="../media/image54.jp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hyperlink" Target="http://peteryacobellis.com"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hyperlink" Target="https://www.njlm.org/644/Forms-of-Municipal-Government---New-Jers" TargetMode="External"/><Relationship Id="rId4" Type="http://schemas.openxmlformats.org/officeDocument/2006/relationships/hyperlink" Target="https://en.wikipedia.org/wiki/Local_government_in_New_Jers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1.pn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Shape 1247"/>
        <p:cNvGrpSpPr/>
        <p:nvPr/>
      </p:nvGrpSpPr>
      <p:grpSpPr>
        <a:xfrm>
          <a:off x="0" y="0"/>
          <a:ext cx="0" cy="0"/>
          <a:chOff x="0" y="0"/>
          <a:chExt cx="0" cy="0"/>
        </a:xfrm>
      </p:grpSpPr>
      <p:sp>
        <p:nvSpPr>
          <p:cNvPr id="1248" name="Google Shape;1248;p1"/>
          <p:cNvSpPr txBox="1">
            <a:spLocks noGrp="1"/>
          </p:cNvSpPr>
          <p:nvPr>
            <p:ph type="sldNum" idx="12"/>
          </p:nvPr>
        </p:nvSpPr>
        <p:spPr>
          <a:xfrm>
            <a:off x="12451281" y="6400801"/>
            <a:ext cx="353808" cy="304583"/>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None/>
            </a:pPr>
            <a:fld id="{00000000-1234-1234-1234-123412341234}" type="slidenum">
              <a:rPr lang="en-US">
                <a:solidFill>
                  <a:srgbClr val="3C3C3B"/>
                </a:solidFill>
                <a:latin typeface="Avenir"/>
                <a:ea typeface="Avenir"/>
                <a:cs typeface="Avenir"/>
                <a:sym typeface="Avenir"/>
              </a:rPr>
              <a:t>1</a:t>
            </a:fld>
            <a:endParaRPr>
              <a:solidFill>
                <a:srgbClr val="3C3C3B"/>
              </a:solidFill>
              <a:latin typeface="Avenir"/>
              <a:ea typeface="Avenir"/>
              <a:cs typeface="Avenir"/>
              <a:sym typeface="Avenir"/>
            </a:endParaRPr>
          </a:p>
        </p:txBody>
      </p:sp>
      <p:sp>
        <p:nvSpPr>
          <p:cNvPr id="1249" name="Google Shape;1249;p1"/>
          <p:cNvSpPr txBox="1"/>
          <p:nvPr/>
        </p:nvSpPr>
        <p:spPr>
          <a:xfrm>
            <a:off x="659085" y="1263247"/>
            <a:ext cx="11271600" cy="5664000"/>
          </a:xfrm>
          <a:prstGeom prst="rect">
            <a:avLst/>
          </a:prstGeom>
          <a:noFill/>
          <a:ln>
            <a:noFill/>
          </a:ln>
        </p:spPr>
        <p:txBody>
          <a:bodyPr spcFirstLastPara="1" wrap="square" lIns="0" tIns="487425" rIns="0" bIns="121850" anchor="ctr" anchorCtr="0">
            <a:spAutoFit/>
          </a:bodyPr>
          <a:lstStyle/>
          <a:p>
            <a:pPr marL="0" marR="0" lvl="0" indent="0" algn="l" rtl="0">
              <a:lnSpc>
                <a:spcPct val="75000"/>
              </a:lnSpc>
              <a:spcBef>
                <a:spcPts val="0"/>
              </a:spcBef>
              <a:spcAft>
                <a:spcPts val="0"/>
              </a:spcAft>
              <a:buClr>
                <a:srgbClr val="D8D8D8"/>
              </a:buClr>
              <a:buSzPts val="8000"/>
              <a:buFont typeface="Avenir"/>
              <a:buNone/>
            </a:pPr>
            <a:r>
              <a:rPr lang="en-US" sz="8000" b="1" i="0" u="none" strike="noStrike" cap="none">
                <a:solidFill>
                  <a:srgbClr val="9B9A9A"/>
                </a:solidFill>
                <a:latin typeface="Avenir"/>
                <a:ea typeface="Avenir"/>
                <a:cs typeface="Avenir"/>
                <a:sym typeface="Avenir"/>
              </a:rPr>
              <a:t>MONTCLAIR</a:t>
            </a:r>
            <a:br>
              <a:rPr lang="en-US" sz="8000" b="1" i="0" u="none" strike="noStrike" cap="none">
                <a:solidFill>
                  <a:srgbClr val="F68A33"/>
                </a:solidFill>
                <a:latin typeface="Avenir"/>
                <a:ea typeface="Avenir"/>
                <a:cs typeface="Avenir"/>
                <a:sym typeface="Avenir"/>
              </a:rPr>
            </a:br>
            <a:r>
              <a:rPr lang="en-US" sz="8000" b="1">
                <a:solidFill>
                  <a:srgbClr val="F68A33"/>
                </a:solidFill>
                <a:latin typeface="Avenir"/>
                <a:ea typeface="Avenir"/>
                <a:cs typeface="Avenir"/>
                <a:sym typeface="Avenir"/>
              </a:rPr>
              <a:t>COMMUNITY</a:t>
            </a:r>
            <a:endParaRPr sz="8000" b="1">
              <a:solidFill>
                <a:srgbClr val="F68A33"/>
              </a:solidFill>
              <a:latin typeface="Avenir"/>
              <a:ea typeface="Avenir"/>
              <a:cs typeface="Avenir"/>
              <a:sym typeface="Avenir"/>
            </a:endParaRPr>
          </a:p>
          <a:p>
            <a:pPr marL="0" lvl="0" indent="0" algn="l" rtl="0">
              <a:lnSpc>
                <a:spcPct val="75000"/>
              </a:lnSpc>
              <a:spcBef>
                <a:spcPts val="0"/>
              </a:spcBef>
              <a:spcAft>
                <a:spcPts val="0"/>
              </a:spcAft>
              <a:buClr>
                <a:srgbClr val="D8D8D8"/>
              </a:buClr>
              <a:buSzPts val="8000"/>
              <a:buFont typeface="Avenir"/>
              <a:buNone/>
            </a:pPr>
            <a:r>
              <a:rPr lang="en-US" sz="8000" b="1">
                <a:solidFill>
                  <a:srgbClr val="D8D8D8"/>
                </a:solidFill>
                <a:latin typeface="Avenir"/>
                <a:ea typeface="Avenir"/>
                <a:cs typeface="Avenir"/>
                <a:sym typeface="Avenir"/>
              </a:rPr>
              <a:t>TOWN HALL</a:t>
            </a:r>
            <a:endParaRPr sz="8000" b="1">
              <a:solidFill>
                <a:srgbClr val="F68A33"/>
              </a:solidFill>
              <a:latin typeface="Avenir"/>
              <a:ea typeface="Avenir"/>
              <a:cs typeface="Avenir"/>
              <a:sym typeface="Avenir"/>
            </a:endParaRPr>
          </a:p>
          <a:p>
            <a:pPr marL="0" marR="0" lvl="0" indent="0" algn="l" rtl="0">
              <a:lnSpc>
                <a:spcPct val="75000"/>
              </a:lnSpc>
              <a:spcBef>
                <a:spcPts val="0"/>
              </a:spcBef>
              <a:spcAft>
                <a:spcPts val="0"/>
              </a:spcAft>
              <a:buClr>
                <a:srgbClr val="FFFFFF"/>
              </a:buClr>
              <a:buSzPts val="8000"/>
              <a:buFont typeface="Avenir"/>
              <a:buNone/>
            </a:pPr>
            <a:endParaRPr sz="8000" b="1">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8000"/>
              <a:buFont typeface="Avenir"/>
              <a:buNone/>
            </a:pPr>
            <a:r>
              <a:rPr lang="en-US" sz="4800" b="1" i="1">
                <a:solidFill>
                  <a:srgbClr val="FFFFFF"/>
                </a:solidFill>
                <a:latin typeface="Avenir"/>
                <a:ea typeface="Avenir"/>
                <a:cs typeface="Avenir"/>
                <a:sym typeface="Avenir"/>
              </a:rPr>
              <a:t>With Council Member Peter Yacobellis</a:t>
            </a:r>
            <a:endParaRPr sz="4800" b="1" i="1">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8000"/>
              <a:buFont typeface="Avenir"/>
              <a:buNone/>
            </a:pPr>
            <a:r>
              <a:rPr lang="en-US" sz="4000" b="1" i="1">
                <a:solidFill>
                  <a:srgbClr val="FFFFFF"/>
                </a:solidFill>
                <a:latin typeface="Avenir"/>
                <a:ea typeface="Avenir"/>
                <a:cs typeface="Avenir"/>
                <a:sym typeface="Avenir"/>
              </a:rPr>
              <a:t>October 12, 2022 </a:t>
            </a:r>
            <a:endParaRPr sz="4000" b="1" i="1">
              <a:solidFill>
                <a:srgbClr val="FFFFFF"/>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pic>
        <p:nvPicPr>
          <p:cNvPr id="1441" name="Google Shape;1441;g166e3af5699_2_628"/>
          <p:cNvPicPr preferRelativeResize="0"/>
          <p:nvPr/>
        </p:nvPicPr>
        <p:blipFill rotWithShape="1">
          <a:blip r:embed="rId3">
            <a:alphaModFix/>
          </a:blip>
          <a:srcRect/>
          <a:stretch/>
        </p:blipFill>
        <p:spPr>
          <a:xfrm>
            <a:off x="4878102" y="947074"/>
            <a:ext cx="2866101" cy="5787319"/>
          </a:xfrm>
          <a:prstGeom prst="rect">
            <a:avLst/>
          </a:prstGeom>
          <a:noFill/>
          <a:ln>
            <a:noFill/>
          </a:ln>
        </p:spPr>
      </p:pic>
      <p:sp>
        <p:nvSpPr>
          <p:cNvPr id="1442" name="Google Shape;1442;g166e3af5699_2_628"/>
          <p:cNvSpPr txBox="1"/>
          <p:nvPr/>
        </p:nvSpPr>
        <p:spPr>
          <a:xfrm>
            <a:off x="285317" y="210610"/>
            <a:ext cx="8425500" cy="702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2400" b="1" i="0" u="none" strike="noStrike" cap="none">
                <a:solidFill>
                  <a:schemeClr val="accent1"/>
                </a:solidFill>
                <a:latin typeface="Avenir"/>
                <a:ea typeface="Avenir"/>
                <a:cs typeface="Avenir"/>
                <a:sym typeface="Avenir"/>
              </a:rPr>
              <a:t>What </a:t>
            </a:r>
            <a:r>
              <a:rPr lang="en-US" sz="2400" b="1">
                <a:solidFill>
                  <a:schemeClr val="accent1"/>
                </a:solidFill>
                <a:latin typeface="Avenir"/>
                <a:ea typeface="Avenir"/>
                <a:cs typeface="Avenir"/>
                <a:sym typeface="Avenir"/>
              </a:rPr>
              <a:t>are</a:t>
            </a:r>
            <a:r>
              <a:rPr lang="en-US" sz="2400" b="1" i="0" u="none" strike="noStrike" cap="none">
                <a:solidFill>
                  <a:schemeClr val="accent1"/>
                </a:solidFill>
                <a:latin typeface="Avenir"/>
                <a:ea typeface="Avenir"/>
                <a:cs typeface="Avenir"/>
                <a:sym typeface="Avenir"/>
              </a:rPr>
              <a:t> Glen Ridge residents paying to use</a:t>
            </a:r>
            <a:br>
              <a:rPr lang="en-US" sz="2400" b="1" i="0" u="none" strike="noStrike" cap="none">
                <a:solidFill>
                  <a:schemeClr val="accent1"/>
                </a:solidFill>
                <a:latin typeface="Avenir"/>
                <a:ea typeface="Avenir"/>
                <a:cs typeface="Avenir"/>
                <a:sym typeface="Avenir"/>
              </a:rPr>
            </a:br>
            <a:r>
              <a:rPr lang="en-US" sz="2400" b="1" i="0" u="none" strike="noStrike" cap="none">
                <a:solidFill>
                  <a:schemeClr val="accent1"/>
                </a:solidFill>
                <a:latin typeface="Avenir"/>
                <a:ea typeface="Avenir"/>
                <a:cs typeface="Avenir"/>
                <a:sym typeface="Avenir"/>
              </a:rPr>
              <a:t>Montclair’s $17M fire services for the next 10-15 years?</a:t>
            </a:r>
            <a:endParaRPr sz="1800" b="0" i="0" u="none" strike="noStrike" cap="none">
              <a:solidFill>
                <a:schemeClr val="accent1"/>
              </a:solidFill>
              <a:latin typeface="Avenir"/>
              <a:ea typeface="Avenir"/>
              <a:cs typeface="Avenir"/>
              <a:sym typeface="Avenir"/>
            </a:endParaRPr>
          </a:p>
        </p:txBody>
      </p:sp>
      <p:sp>
        <p:nvSpPr>
          <p:cNvPr id="1444" name="Google Shape;1444;g166e3af5699_2_628"/>
          <p:cNvSpPr txBox="1"/>
          <p:nvPr/>
        </p:nvSpPr>
        <p:spPr>
          <a:xfrm>
            <a:off x="2486208" y="1187743"/>
            <a:ext cx="1245600" cy="4095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i="0" u="none" strike="noStrike" cap="none">
                <a:solidFill>
                  <a:schemeClr val="lt1"/>
                </a:solidFill>
                <a:latin typeface="Avenir"/>
                <a:ea typeface="Avenir"/>
                <a:cs typeface="Avenir"/>
                <a:sym typeface="Avenir"/>
              </a:rPr>
              <a:t>GLEN RIDGE</a:t>
            </a:r>
            <a:br>
              <a:rPr lang="en-US" sz="1600" b="1" i="0" u="none" strike="noStrike" cap="none">
                <a:solidFill>
                  <a:schemeClr val="lt1"/>
                </a:solidFill>
                <a:latin typeface="Avenir"/>
                <a:ea typeface="Avenir"/>
                <a:cs typeface="Avenir"/>
                <a:sym typeface="Avenir"/>
              </a:rPr>
            </a:br>
            <a:r>
              <a:rPr lang="en-US" sz="1200" b="0" i="0" u="none" strike="noStrike" cap="none">
                <a:solidFill>
                  <a:schemeClr val="lt1"/>
                </a:solidFill>
                <a:latin typeface="Avenir"/>
                <a:ea typeface="Avenir"/>
                <a:cs typeface="Avenir"/>
                <a:sym typeface="Avenir"/>
              </a:rPr>
              <a:t>7,000 residents</a:t>
            </a:r>
            <a:endParaRPr sz="1200" b="0" i="0" u="none" strike="noStrike" cap="none">
              <a:solidFill>
                <a:schemeClr val="lt1"/>
              </a:solidFill>
              <a:latin typeface="Avenir"/>
              <a:ea typeface="Avenir"/>
              <a:cs typeface="Avenir"/>
              <a:sym typeface="Avenir"/>
            </a:endParaRPr>
          </a:p>
        </p:txBody>
      </p:sp>
      <p:sp>
        <p:nvSpPr>
          <p:cNvPr id="1445" name="Google Shape;1445;g166e3af5699_2_628"/>
          <p:cNvSpPr txBox="1"/>
          <p:nvPr/>
        </p:nvSpPr>
        <p:spPr>
          <a:xfrm>
            <a:off x="2285700" y="5511691"/>
            <a:ext cx="15363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lt1"/>
                </a:solidFill>
                <a:latin typeface="Avenir"/>
                <a:ea typeface="Avenir"/>
                <a:cs typeface="Avenir"/>
                <a:sym typeface="Avenir"/>
              </a:rPr>
              <a:t>$850K</a:t>
            </a:r>
            <a:endParaRPr/>
          </a:p>
        </p:txBody>
      </p:sp>
      <p:sp>
        <p:nvSpPr>
          <p:cNvPr id="1446" name="Google Shape;1446;g166e3af5699_2_628"/>
          <p:cNvSpPr txBox="1"/>
          <p:nvPr/>
        </p:nvSpPr>
        <p:spPr>
          <a:xfrm>
            <a:off x="8550529" y="1187743"/>
            <a:ext cx="1245900" cy="4095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600" b="1" i="0" u="none" strike="noStrike" cap="none">
                <a:solidFill>
                  <a:schemeClr val="lt1"/>
                </a:solidFill>
                <a:latin typeface="Avenir"/>
                <a:ea typeface="Avenir"/>
                <a:cs typeface="Avenir"/>
                <a:sym typeface="Avenir"/>
              </a:rPr>
              <a:t>MONTCLAIR</a:t>
            </a:r>
            <a:br>
              <a:rPr lang="en-US" sz="1600" b="1" i="0" u="none" strike="noStrike" cap="none">
                <a:solidFill>
                  <a:schemeClr val="lt1"/>
                </a:solidFill>
                <a:latin typeface="Avenir"/>
                <a:ea typeface="Avenir"/>
                <a:cs typeface="Avenir"/>
                <a:sym typeface="Avenir"/>
              </a:rPr>
            </a:br>
            <a:r>
              <a:rPr lang="en-US" sz="1200" b="0" i="0" u="none" strike="noStrike" cap="none">
                <a:solidFill>
                  <a:srgbClr val="FFFFFF"/>
                </a:solidFill>
                <a:latin typeface="Avenir"/>
                <a:ea typeface="Avenir"/>
                <a:cs typeface="Avenir"/>
                <a:sym typeface="Avenir"/>
              </a:rPr>
              <a:t>40,000 residents</a:t>
            </a:r>
            <a:endParaRPr sz="1600" b="0" i="0" u="none" strike="noStrike" cap="none">
              <a:solidFill>
                <a:schemeClr val="lt1"/>
              </a:solidFill>
              <a:latin typeface="Avenir"/>
              <a:ea typeface="Avenir"/>
              <a:cs typeface="Avenir"/>
              <a:sym typeface="Avenir"/>
            </a:endParaRPr>
          </a:p>
        </p:txBody>
      </p:sp>
      <p:cxnSp>
        <p:nvCxnSpPr>
          <p:cNvPr id="1447" name="Google Shape;1447;g166e3af5699_2_628"/>
          <p:cNvCxnSpPr/>
          <p:nvPr/>
        </p:nvCxnSpPr>
        <p:spPr>
          <a:xfrm>
            <a:off x="3496235" y="2241958"/>
            <a:ext cx="1454400" cy="0"/>
          </a:xfrm>
          <a:prstGeom prst="straightConnector1">
            <a:avLst/>
          </a:prstGeom>
          <a:noFill/>
          <a:ln w="9525" cap="rnd" cmpd="sng">
            <a:solidFill>
              <a:schemeClr val="accent4"/>
            </a:solidFill>
            <a:prstDash val="solid"/>
            <a:miter lim="800000"/>
            <a:headEnd type="none" w="sm" len="sm"/>
            <a:tailEnd type="none" w="sm" len="sm"/>
          </a:ln>
        </p:spPr>
      </p:cxnSp>
      <p:cxnSp>
        <p:nvCxnSpPr>
          <p:cNvPr id="1448" name="Google Shape;1448;g166e3af5699_2_628"/>
          <p:cNvCxnSpPr/>
          <p:nvPr/>
        </p:nvCxnSpPr>
        <p:spPr>
          <a:xfrm>
            <a:off x="7170821" y="2241958"/>
            <a:ext cx="1704300" cy="0"/>
          </a:xfrm>
          <a:prstGeom prst="straightConnector1">
            <a:avLst/>
          </a:prstGeom>
          <a:noFill/>
          <a:ln w="9525" cap="rnd" cmpd="sng">
            <a:solidFill>
              <a:schemeClr val="accent4"/>
            </a:solidFill>
            <a:prstDash val="solid"/>
            <a:miter lim="800000"/>
            <a:headEnd type="none" w="sm" len="sm"/>
            <a:tailEnd type="none" w="sm" len="sm"/>
          </a:ln>
        </p:spPr>
      </p:cxnSp>
      <p:sp>
        <p:nvSpPr>
          <p:cNvPr id="1449" name="Google Shape;1449;g166e3af5699_2_628"/>
          <p:cNvSpPr txBox="1"/>
          <p:nvPr/>
        </p:nvSpPr>
        <p:spPr>
          <a:xfrm>
            <a:off x="4640878" y="-1311854"/>
            <a:ext cx="32244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chemeClr val="lt1"/>
                </a:solidFill>
                <a:latin typeface="Avenir"/>
                <a:ea typeface="Avenir"/>
                <a:cs typeface="Avenir"/>
                <a:sym typeface="Avenir"/>
              </a:rPr>
              <a:t>Should payments be based on per incident costs or on the real costs of running and maintaining an entire department?</a:t>
            </a:r>
            <a:endParaRPr/>
          </a:p>
        </p:txBody>
      </p:sp>
      <p:sp>
        <p:nvSpPr>
          <p:cNvPr id="1450" name="Google Shape;1450;g166e3af5699_2_628"/>
          <p:cNvSpPr txBox="1"/>
          <p:nvPr/>
        </p:nvSpPr>
        <p:spPr>
          <a:xfrm>
            <a:off x="9291786" y="-628703"/>
            <a:ext cx="1454700" cy="468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i="0" u="none" strike="noStrike" cap="none">
                <a:solidFill>
                  <a:schemeClr val="accent1"/>
                </a:solidFill>
                <a:latin typeface="Avenir"/>
                <a:ea typeface="Avenir"/>
                <a:cs typeface="Avenir"/>
                <a:sym typeface="Avenir"/>
              </a:rPr>
              <a:t>Proposed Deal</a:t>
            </a:r>
            <a:br>
              <a:rPr lang="en-US" sz="1600" b="0" i="0" u="none" strike="noStrike" cap="none">
                <a:solidFill>
                  <a:schemeClr val="accent1"/>
                </a:solidFill>
                <a:latin typeface="Avenir"/>
                <a:ea typeface="Avenir"/>
                <a:cs typeface="Avenir"/>
                <a:sym typeface="Avenir"/>
              </a:rPr>
            </a:br>
            <a:r>
              <a:rPr lang="en-US" sz="1600" b="0" i="0" u="none" strike="noStrike" cap="none">
                <a:solidFill>
                  <a:schemeClr val="accent1"/>
                </a:solidFill>
                <a:latin typeface="Avenir"/>
                <a:ea typeface="Avenir"/>
                <a:cs typeface="Avenir"/>
                <a:sym typeface="Avenir"/>
              </a:rPr>
              <a:t>(5%)</a:t>
            </a:r>
            <a:endParaRPr sz="1600" b="0" i="0" u="none" strike="noStrike" cap="none">
              <a:solidFill>
                <a:schemeClr val="accent1"/>
              </a:solidFill>
              <a:latin typeface="Avenir"/>
              <a:ea typeface="Avenir"/>
              <a:cs typeface="Avenir"/>
              <a:sym typeface="Avenir"/>
            </a:endParaRPr>
          </a:p>
        </p:txBody>
      </p:sp>
      <p:sp>
        <p:nvSpPr>
          <p:cNvPr id="1451" name="Google Shape;1451;g166e3af5699_2_628"/>
          <p:cNvSpPr txBox="1"/>
          <p:nvPr/>
        </p:nvSpPr>
        <p:spPr>
          <a:xfrm>
            <a:off x="1524244" y="-992536"/>
            <a:ext cx="28662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chemeClr val="lt1"/>
                </a:solidFill>
                <a:latin typeface="Avenir"/>
                <a:ea typeface="Avenir"/>
                <a:cs typeface="Avenir"/>
                <a:sym typeface="Avenir"/>
              </a:rPr>
              <a:t>Should payments be based on per incident costs or on the value of the entire service?</a:t>
            </a:r>
            <a:endParaRPr/>
          </a:p>
        </p:txBody>
      </p:sp>
      <p:sp>
        <p:nvSpPr>
          <p:cNvPr id="1452" name="Google Shape;1452;g166e3af5699_2_628"/>
          <p:cNvSpPr txBox="1"/>
          <p:nvPr/>
        </p:nvSpPr>
        <p:spPr>
          <a:xfrm>
            <a:off x="4629670" y="1617438"/>
            <a:ext cx="2932800" cy="1739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1" i="0" u="none" strike="noStrike" cap="none">
                <a:solidFill>
                  <a:schemeClr val="accent1"/>
                </a:solidFill>
                <a:latin typeface="Avenir"/>
                <a:ea typeface="Avenir"/>
                <a:cs typeface="Avenir"/>
                <a:sym typeface="Avenir"/>
              </a:rPr>
              <a:t>State of the art Fire Department</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76 Personnel</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3 Fire Houses, 6 Trucks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24/7 on-call service</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Inspections, hydrant flushing, etc.</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A say in department governance</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Avg # of calls/year</a:t>
            </a:r>
            <a:endParaRPr sz="1400" b="0" i="0" u="none" strike="noStrike" cap="none">
              <a:solidFill>
                <a:schemeClr val="accent1"/>
              </a:solidFill>
              <a:latin typeface="Avenir"/>
              <a:ea typeface="Avenir"/>
              <a:cs typeface="Avenir"/>
              <a:sym typeface="Avenir"/>
            </a:endParaRPr>
          </a:p>
        </p:txBody>
      </p:sp>
      <p:sp>
        <p:nvSpPr>
          <p:cNvPr id="1453" name="Google Shape;1453;g166e3af5699_2_628"/>
          <p:cNvSpPr txBox="1"/>
          <p:nvPr/>
        </p:nvSpPr>
        <p:spPr>
          <a:xfrm>
            <a:off x="4615020" y="3767389"/>
            <a:ext cx="2961900" cy="2747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b="1" i="0" u="none" strike="noStrike" cap="none">
                <a:solidFill>
                  <a:schemeClr val="accent1"/>
                </a:solidFill>
                <a:latin typeface="Avenir"/>
                <a:ea typeface="Avenir"/>
                <a:cs typeface="Avenir"/>
                <a:sym typeface="Avenir"/>
              </a:rPr>
              <a:t>Approximate cost per call</a:t>
            </a:r>
            <a:endParaRPr sz="1600"/>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“Fuel, maintenance, depreciation”</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Salaries while on a call</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Total salaries, overtime, pensions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Insurance</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Equipment replacement</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Infrastructure, utilities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Cost for first year</a:t>
            </a:r>
            <a:endParaRPr/>
          </a:p>
          <a:p>
            <a:pPr marL="0" marR="0" lvl="0" indent="0" algn="ctr" rtl="0">
              <a:spcBef>
                <a:spcPts val="300"/>
              </a:spcBef>
              <a:spcAft>
                <a:spcPts val="0"/>
              </a:spcAft>
              <a:buNone/>
            </a:pPr>
            <a:endParaRPr sz="1400" b="1" i="0" u="none" strike="noStrike" cap="none">
              <a:solidFill>
                <a:schemeClr val="accent1"/>
              </a:solidFill>
              <a:latin typeface="Avenir"/>
              <a:ea typeface="Avenir"/>
              <a:cs typeface="Avenir"/>
              <a:sym typeface="Avenir"/>
            </a:endParaRPr>
          </a:p>
          <a:p>
            <a:pPr marL="0" marR="0" lvl="0" indent="0" algn="ctr" rtl="0">
              <a:spcBef>
                <a:spcPts val="300"/>
              </a:spcBef>
              <a:spcAft>
                <a:spcPts val="0"/>
              </a:spcAft>
              <a:buNone/>
            </a:pPr>
            <a:br>
              <a:rPr lang="en-US" sz="1400" b="1" i="0" u="none" strike="noStrike" cap="none">
                <a:solidFill>
                  <a:schemeClr val="accent1"/>
                </a:solidFill>
                <a:latin typeface="Avenir"/>
                <a:ea typeface="Avenir"/>
                <a:cs typeface="Avenir"/>
                <a:sym typeface="Avenir"/>
              </a:rPr>
            </a:br>
            <a:endParaRPr sz="1400" b="1" i="0" u="none" strike="noStrike" cap="none">
              <a:solidFill>
                <a:schemeClr val="accent1"/>
              </a:solidFill>
              <a:latin typeface="Avenir"/>
              <a:ea typeface="Avenir"/>
              <a:cs typeface="Avenir"/>
              <a:sym typeface="Avenir"/>
            </a:endParaRPr>
          </a:p>
        </p:txBody>
      </p:sp>
      <p:sp>
        <p:nvSpPr>
          <p:cNvPr id="1454" name="Google Shape;1454;g166e3af5699_2_628"/>
          <p:cNvSpPr txBox="1"/>
          <p:nvPr/>
        </p:nvSpPr>
        <p:spPr>
          <a:xfrm>
            <a:off x="2935851" y="1615861"/>
            <a:ext cx="346200" cy="1739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lt1"/>
                </a:solidFill>
                <a:latin typeface="Avenir"/>
                <a:ea typeface="Avenir"/>
                <a:cs typeface="Avenir"/>
                <a:sym typeface="Avenir"/>
              </a:rPr>
              <a:t>NO</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240</a:t>
            </a:r>
            <a:endParaRPr/>
          </a:p>
        </p:txBody>
      </p:sp>
      <p:cxnSp>
        <p:nvCxnSpPr>
          <p:cNvPr id="1455" name="Google Shape;1455;g166e3af5699_2_628"/>
          <p:cNvCxnSpPr/>
          <p:nvPr/>
        </p:nvCxnSpPr>
        <p:spPr>
          <a:xfrm>
            <a:off x="3496235" y="1730969"/>
            <a:ext cx="1002000" cy="0"/>
          </a:xfrm>
          <a:prstGeom prst="straightConnector1">
            <a:avLst/>
          </a:prstGeom>
          <a:noFill/>
          <a:ln w="9525" cap="rnd" cmpd="sng">
            <a:solidFill>
              <a:schemeClr val="accent4"/>
            </a:solidFill>
            <a:prstDash val="solid"/>
            <a:miter lim="800000"/>
            <a:headEnd type="none" w="sm" len="sm"/>
            <a:tailEnd type="none" w="sm" len="sm"/>
          </a:ln>
        </p:spPr>
      </p:cxnSp>
      <p:cxnSp>
        <p:nvCxnSpPr>
          <p:cNvPr id="1456" name="Google Shape;1456;g166e3af5699_2_628"/>
          <p:cNvCxnSpPr/>
          <p:nvPr/>
        </p:nvCxnSpPr>
        <p:spPr>
          <a:xfrm>
            <a:off x="7588033" y="1730969"/>
            <a:ext cx="1287000" cy="0"/>
          </a:xfrm>
          <a:prstGeom prst="straightConnector1">
            <a:avLst/>
          </a:prstGeom>
          <a:noFill/>
          <a:ln w="9525" cap="rnd" cmpd="sng">
            <a:solidFill>
              <a:schemeClr val="accent4"/>
            </a:solidFill>
            <a:prstDash val="solid"/>
            <a:miter lim="800000"/>
            <a:headEnd type="none" w="sm" len="sm"/>
            <a:tailEnd type="none" w="sm" len="sm"/>
          </a:ln>
        </p:spPr>
      </p:cxnSp>
      <p:sp>
        <p:nvSpPr>
          <p:cNvPr id="1457" name="Google Shape;1457;g166e3af5699_2_628"/>
          <p:cNvSpPr txBox="1"/>
          <p:nvPr/>
        </p:nvSpPr>
        <p:spPr>
          <a:xfrm>
            <a:off x="9015430" y="1615861"/>
            <a:ext cx="516300" cy="1739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1,800</a:t>
            </a:r>
            <a:endParaRPr/>
          </a:p>
        </p:txBody>
      </p:sp>
      <p:sp>
        <p:nvSpPr>
          <p:cNvPr id="1458" name="Google Shape;1458;g166e3af5699_2_628"/>
          <p:cNvSpPr txBox="1"/>
          <p:nvPr/>
        </p:nvSpPr>
        <p:spPr>
          <a:xfrm>
            <a:off x="2878143" y="3767389"/>
            <a:ext cx="461700" cy="1770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b="1" i="0" u="none" strike="noStrike" cap="none">
                <a:solidFill>
                  <a:schemeClr val="accent1"/>
                </a:solidFill>
                <a:latin typeface="Avenir"/>
                <a:ea typeface="Avenir"/>
                <a:cs typeface="Avenir"/>
                <a:sym typeface="Avenir"/>
              </a:rPr>
              <a:t>$247</a:t>
            </a:r>
            <a:endParaRPr sz="1600" b="1"/>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lt1"/>
                </a:solidFill>
                <a:latin typeface="Avenir"/>
                <a:ea typeface="Avenir"/>
                <a:cs typeface="Avenir"/>
                <a:sym typeface="Avenir"/>
              </a:rPr>
              <a:t>NO</a:t>
            </a:r>
            <a:endParaRPr/>
          </a:p>
          <a:p>
            <a:pPr marL="0" marR="0" lvl="0" indent="0" algn="ctr" rtl="0">
              <a:spcBef>
                <a:spcPts val="300"/>
              </a:spcBef>
              <a:spcAft>
                <a:spcPts val="0"/>
              </a:spcAft>
              <a:buNone/>
            </a:pPr>
            <a:r>
              <a:rPr lang="en-US" sz="1400" b="1" i="0" u="none" strike="noStrike" cap="none">
                <a:solidFill>
                  <a:schemeClr val="lt1"/>
                </a:solidFill>
                <a:latin typeface="Avenir"/>
                <a:ea typeface="Avenir"/>
                <a:cs typeface="Avenir"/>
                <a:sym typeface="Avenir"/>
              </a:rPr>
              <a:t>NO</a:t>
            </a:r>
            <a:endParaRPr/>
          </a:p>
          <a:p>
            <a:pPr marL="0" marR="0" lvl="0" indent="0" algn="ctr" rtl="0">
              <a:spcBef>
                <a:spcPts val="300"/>
              </a:spcBef>
              <a:spcAft>
                <a:spcPts val="0"/>
              </a:spcAft>
              <a:buNone/>
            </a:pPr>
            <a:r>
              <a:rPr lang="en-US" sz="1400" b="1" i="0" u="none" strike="noStrike" cap="none">
                <a:solidFill>
                  <a:schemeClr val="lt1"/>
                </a:solidFill>
                <a:latin typeface="Avenir"/>
                <a:ea typeface="Avenir"/>
                <a:cs typeface="Avenir"/>
                <a:sym typeface="Avenir"/>
              </a:rPr>
              <a:t>NO</a:t>
            </a:r>
            <a:endParaRPr/>
          </a:p>
          <a:p>
            <a:pPr marL="0" marR="0" lvl="0" indent="0" algn="ctr" rtl="0">
              <a:spcBef>
                <a:spcPts val="300"/>
              </a:spcBef>
              <a:spcAft>
                <a:spcPts val="0"/>
              </a:spcAft>
              <a:buNone/>
            </a:pPr>
            <a:r>
              <a:rPr lang="en-US" sz="1400" b="1" i="0" u="none" strike="noStrike" cap="none">
                <a:solidFill>
                  <a:schemeClr val="lt1"/>
                </a:solidFill>
                <a:latin typeface="Avenir"/>
                <a:ea typeface="Avenir"/>
                <a:cs typeface="Avenir"/>
                <a:sym typeface="Avenir"/>
              </a:rPr>
              <a:t>NO</a:t>
            </a:r>
            <a:endParaRPr/>
          </a:p>
        </p:txBody>
      </p:sp>
      <p:sp>
        <p:nvSpPr>
          <p:cNvPr id="1459" name="Google Shape;1459;g166e3af5699_2_628"/>
          <p:cNvSpPr txBox="1"/>
          <p:nvPr/>
        </p:nvSpPr>
        <p:spPr>
          <a:xfrm>
            <a:off x="8998065" y="3767389"/>
            <a:ext cx="631500" cy="1770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b="1" i="0" u="none" strike="noStrike" cap="none">
                <a:solidFill>
                  <a:schemeClr val="accent1"/>
                </a:solidFill>
                <a:latin typeface="Avenir"/>
                <a:ea typeface="Avenir"/>
                <a:cs typeface="Avenir"/>
                <a:sym typeface="Avenir"/>
              </a:rPr>
              <a:t>$9,400</a:t>
            </a:r>
            <a:endParaRPr sz="1600"/>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a:p>
            <a:pPr marL="0" marR="0" lvl="0" indent="0" algn="ctr" rtl="0">
              <a:spcBef>
                <a:spcPts val="300"/>
              </a:spcBef>
              <a:spcAft>
                <a:spcPts val="0"/>
              </a:spcAft>
              <a:buNone/>
            </a:pPr>
            <a:r>
              <a:rPr lang="en-US" sz="1400" b="1" i="0" u="none" strike="noStrike" cap="none">
                <a:solidFill>
                  <a:schemeClr val="accent1"/>
                </a:solidFill>
                <a:latin typeface="Avenir"/>
                <a:ea typeface="Avenir"/>
                <a:cs typeface="Avenir"/>
                <a:sym typeface="Avenir"/>
              </a:rPr>
              <a:t>YES</a:t>
            </a:r>
            <a:endParaRPr/>
          </a:p>
        </p:txBody>
      </p:sp>
      <p:cxnSp>
        <p:nvCxnSpPr>
          <p:cNvPr id="1460" name="Google Shape;1460;g166e3af5699_2_628"/>
          <p:cNvCxnSpPr/>
          <p:nvPr/>
        </p:nvCxnSpPr>
        <p:spPr>
          <a:xfrm>
            <a:off x="3496235" y="1973016"/>
            <a:ext cx="1882500" cy="0"/>
          </a:xfrm>
          <a:prstGeom prst="straightConnector1">
            <a:avLst/>
          </a:prstGeom>
          <a:noFill/>
          <a:ln w="9525" cap="rnd" cmpd="sng">
            <a:solidFill>
              <a:schemeClr val="accent4"/>
            </a:solidFill>
            <a:prstDash val="solid"/>
            <a:miter lim="800000"/>
            <a:headEnd type="none" w="sm" len="sm"/>
            <a:tailEnd type="none" w="sm" len="sm"/>
          </a:ln>
        </p:spPr>
      </p:cxnSp>
      <p:cxnSp>
        <p:nvCxnSpPr>
          <p:cNvPr id="1461" name="Google Shape;1461;g166e3af5699_2_628"/>
          <p:cNvCxnSpPr/>
          <p:nvPr/>
        </p:nvCxnSpPr>
        <p:spPr>
          <a:xfrm>
            <a:off x="6844553" y="1973016"/>
            <a:ext cx="2030400" cy="0"/>
          </a:xfrm>
          <a:prstGeom prst="straightConnector1">
            <a:avLst/>
          </a:prstGeom>
          <a:noFill/>
          <a:ln w="9525" cap="rnd" cmpd="sng">
            <a:solidFill>
              <a:schemeClr val="accent4"/>
            </a:solidFill>
            <a:prstDash val="solid"/>
            <a:miter lim="800000"/>
            <a:headEnd type="none" w="sm" len="sm"/>
            <a:tailEnd type="none" w="sm" len="sm"/>
          </a:ln>
        </p:spPr>
      </p:cxnSp>
      <p:cxnSp>
        <p:nvCxnSpPr>
          <p:cNvPr id="1462" name="Google Shape;1462;g166e3af5699_2_628"/>
          <p:cNvCxnSpPr/>
          <p:nvPr/>
        </p:nvCxnSpPr>
        <p:spPr>
          <a:xfrm>
            <a:off x="3496235" y="2484005"/>
            <a:ext cx="1600200" cy="0"/>
          </a:xfrm>
          <a:prstGeom prst="straightConnector1">
            <a:avLst/>
          </a:prstGeom>
          <a:noFill/>
          <a:ln w="9525" cap="rnd" cmpd="sng">
            <a:solidFill>
              <a:schemeClr val="accent4"/>
            </a:solidFill>
            <a:prstDash val="solid"/>
            <a:miter lim="800000"/>
            <a:headEnd type="none" w="sm" len="sm"/>
            <a:tailEnd type="none" w="sm" len="sm"/>
          </a:ln>
        </p:spPr>
      </p:cxnSp>
      <p:cxnSp>
        <p:nvCxnSpPr>
          <p:cNvPr id="1463" name="Google Shape;1463;g166e3af5699_2_628"/>
          <p:cNvCxnSpPr/>
          <p:nvPr/>
        </p:nvCxnSpPr>
        <p:spPr>
          <a:xfrm>
            <a:off x="7170821" y="2484005"/>
            <a:ext cx="1704300" cy="0"/>
          </a:xfrm>
          <a:prstGeom prst="straightConnector1">
            <a:avLst/>
          </a:prstGeom>
          <a:noFill/>
          <a:ln w="9525" cap="rnd" cmpd="sng">
            <a:solidFill>
              <a:schemeClr val="accent4"/>
            </a:solidFill>
            <a:prstDash val="solid"/>
            <a:miter lim="800000"/>
            <a:headEnd type="none" w="sm" len="sm"/>
            <a:tailEnd type="none" w="sm" len="sm"/>
          </a:ln>
        </p:spPr>
      </p:cxnSp>
      <p:cxnSp>
        <p:nvCxnSpPr>
          <p:cNvPr id="1464" name="Google Shape;1464;g166e3af5699_2_628"/>
          <p:cNvCxnSpPr/>
          <p:nvPr/>
        </p:nvCxnSpPr>
        <p:spPr>
          <a:xfrm>
            <a:off x="3496235" y="2739498"/>
            <a:ext cx="1002000" cy="0"/>
          </a:xfrm>
          <a:prstGeom prst="straightConnector1">
            <a:avLst/>
          </a:prstGeom>
          <a:noFill/>
          <a:ln w="9525" cap="rnd" cmpd="sng">
            <a:solidFill>
              <a:schemeClr val="accent4"/>
            </a:solidFill>
            <a:prstDash val="solid"/>
            <a:miter lim="800000"/>
            <a:headEnd type="none" w="sm" len="sm"/>
            <a:tailEnd type="none" w="sm" len="sm"/>
          </a:ln>
        </p:spPr>
      </p:cxnSp>
      <p:cxnSp>
        <p:nvCxnSpPr>
          <p:cNvPr id="1465" name="Google Shape;1465;g166e3af5699_2_628"/>
          <p:cNvCxnSpPr/>
          <p:nvPr/>
        </p:nvCxnSpPr>
        <p:spPr>
          <a:xfrm>
            <a:off x="7588033" y="2739498"/>
            <a:ext cx="1287000" cy="0"/>
          </a:xfrm>
          <a:prstGeom prst="straightConnector1">
            <a:avLst/>
          </a:prstGeom>
          <a:noFill/>
          <a:ln w="9525" cap="rnd" cmpd="sng">
            <a:solidFill>
              <a:schemeClr val="accent4"/>
            </a:solidFill>
            <a:prstDash val="solid"/>
            <a:miter lim="800000"/>
            <a:headEnd type="none" w="sm" len="sm"/>
            <a:tailEnd type="none" w="sm" len="sm"/>
          </a:ln>
        </p:spPr>
      </p:cxnSp>
      <p:cxnSp>
        <p:nvCxnSpPr>
          <p:cNvPr id="1466" name="Google Shape;1466;g166e3af5699_2_628"/>
          <p:cNvCxnSpPr/>
          <p:nvPr/>
        </p:nvCxnSpPr>
        <p:spPr>
          <a:xfrm>
            <a:off x="3496235" y="3210144"/>
            <a:ext cx="1133400" cy="0"/>
          </a:xfrm>
          <a:prstGeom prst="straightConnector1">
            <a:avLst/>
          </a:prstGeom>
          <a:noFill/>
          <a:ln w="9525" cap="rnd" cmpd="sng">
            <a:solidFill>
              <a:schemeClr val="accent4"/>
            </a:solidFill>
            <a:prstDash val="solid"/>
            <a:miter lim="800000"/>
            <a:headEnd type="none" w="sm" len="sm"/>
            <a:tailEnd type="none" w="sm" len="sm"/>
          </a:ln>
        </p:spPr>
      </p:cxnSp>
      <p:cxnSp>
        <p:nvCxnSpPr>
          <p:cNvPr id="1467" name="Google Shape;1467;g166e3af5699_2_628"/>
          <p:cNvCxnSpPr/>
          <p:nvPr/>
        </p:nvCxnSpPr>
        <p:spPr>
          <a:xfrm>
            <a:off x="7588033" y="3210144"/>
            <a:ext cx="1287000" cy="0"/>
          </a:xfrm>
          <a:prstGeom prst="straightConnector1">
            <a:avLst/>
          </a:prstGeom>
          <a:noFill/>
          <a:ln w="9525" cap="rnd" cmpd="sng">
            <a:solidFill>
              <a:schemeClr val="accent4"/>
            </a:solidFill>
            <a:prstDash val="solid"/>
            <a:miter lim="800000"/>
            <a:headEnd type="none" w="sm" len="sm"/>
            <a:tailEnd type="none" w="sm" len="sm"/>
          </a:ln>
        </p:spPr>
      </p:cxnSp>
      <p:sp>
        <p:nvSpPr>
          <p:cNvPr id="1468" name="Google Shape;1468;g166e3af5699_2_628"/>
          <p:cNvSpPr txBox="1"/>
          <p:nvPr/>
        </p:nvSpPr>
        <p:spPr>
          <a:xfrm>
            <a:off x="3049121" y="3460295"/>
            <a:ext cx="60981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sng" strike="noStrike" cap="none">
                <a:solidFill>
                  <a:schemeClr val="lt1"/>
                </a:solidFill>
                <a:latin typeface="Avenir"/>
                <a:ea typeface="Avenir"/>
                <a:cs typeface="Avenir"/>
                <a:sym typeface="Avenir"/>
              </a:rPr>
              <a:t>WHAT WILL THEY CONTRIBUTE TO UNDER NEW CONTRACT?</a:t>
            </a:r>
            <a:endParaRPr/>
          </a:p>
        </p:txBody>
      </p:sp>
      <p:sp>
        <p:nvSpPr>
          <p:cNvPr id="1469" name="Google Shape;1469;g166e3af5699_2_628"/>
          <p:cNvSpPr txBox="1"/>
          <p:nvPr/>
        </p:nvSpPr>
        <p:spPr>
          <a:xfrm>
            <a:off x="3049121" y="1187743"/>
            <a:ext cx="60981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sng" strike="noStrike" cap="none">
                <a:solidFill>
                  <a:schemeClr val="lt1"/>
                </a:solidFill>
                <a:latin typeface="Avenir"/>
                <a:ea typeface="Avenir"/>
                <a:cs typeface="Avenir"/>
                <a:sym typeface="Avenir"/>
              </a:rPr>
              <a:t>WHAT DO THEY RECEIVE?</a:t>
            </a:r>
            <a:endParaRPr/>
          </a:p>
        </p:txBody>
      </p:sp>
      <p:sp>
        <p:nvSpPr>
          <p:cNvPr id="1470" name="Google Shape;1470;g166e3af5699_2_628"/>
          <p:cNvSpPr/>
          <p:nvPr/>
        </p:nvSpPr>
        <p:spPr>
          <a:xfrm>
            <a:off x="7429408" y="7266083"/>
            <a:ext cx="1566300" cy="215400"/>
          </a:xfrm>
          <a:prstGeom prst="rect">
            <a:avLst/>
          </a:prstGeom>
          <a:solidFill>
            <a:schemeClr val="accent5">
              <a:alpha val="384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sp>
        <p:nvSpPr>
          <p:cNvPr id="1471" name="Google Shape;1471;g166e3af5699_2_628"/>
          <p:cNvSpPr/>
          <p:nvPr/>
        </p:nvSpPr>
        <p:spPr>
          <a:xfrm>
            <a:off x="2660698" y="7409198"/>
            <a:ext cx="136200" cy="215400"/>
          </a:xfrm>
          <a:prstGeom prst="rect">
            <a:avLst/>
          </a:prstGeom>
          <a:solidFill>
            <a:schemeClr val="accent5">
              <a:alpha val="384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sp>
        <p:nvSpPr>
          <p:cNvPr id="1472" name="Google Shape;1472;g166e3af5699_2_628"/>
          <p:cNvSpPr txBox="1"/>
          <p:nvPr/>
        </p:nvSpPr>
        <p:spPr>
          <a:xfrm>
            <a:off x="8552031" y="5511691"/>
            <a:ext cx="15363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lt1"/>
                </a:solidFill>
                <a:latin typeface="Avenir"/>
                <a:ea typeface="Avenir"/>
                <a:cs typeface="Avenir"/>
                <a:sym typeface="Avenir"/>
              </a:rPr>
              <a:t>$16.1M</a:t>
            </a:r>
            <a:endParaRPr/>
          </a:p>
        </p:txBody>
      </p:sp>
      <p:sp>
        <p:nvSpPr>
          <p:cNvPr id="1473" name="Google Shape;1473;g166e3af5699_2_628"/>
          <p:cNvSpPr/>
          <p:nvPr/>
        </p:nvSpPr>
        <p:spPr>
          <a:xfrm>
            <a:off x="2365225" y="3727275"/>
            <a:ext cx="7627500" cy="369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g166e3af5699_2_1419"/>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1480" name="Google Shape;1480;g166e3af5699_2_1419"/>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Good Government</a:t>
            </a:r>
            <a:endParaRPr/>
          </a:p>
        </p:txBody>
      </p:sp>
      <p:pic>
        <p:nvPicPr>
          <p:cNvPr id="1481" name="Google Shape;1481;g166e3af5699_2_1419"/>
          <p:cNvPicPr preferRelativeResize="0"/>
          <p:nvPr/>
        </p:nvPicPr>
        <p:blipFill>
          <a:blip r:embed="rId3">
            <a:alphaModFix/>
          </a:blip>
          <a:stretch>
            <a:fillRect/>
          </a:stretch>
        </p:blipFill>
        <p:spPr>
          <a:xfrm>
            <a:off x="6439275" y="1676400"/>
            <a:ext cx="4641700" cy="3505200"/>
          </a:xfrm>
          <a:prstGeom prst="rect">
            <a:avLst/>
          </a:prstGeom>
          <a:noFill/>
          <a:ln>
            <a:noFill/>
          </a:ln>
        </p:spPr>
      </p:pic>
      <p:sp>
        <p:nvSpPr>
          <p:cNvPr id="1482" name="Google Shape;1482;g166e3af5699_2_1419"/>
          <p:cNvSpPr txBox="1"/>
          <p:nvPr/>
        </p:nvSpPr>
        <p:spPr>
          <a:xfrm>
            <a:off x="455625" y="1707600"/>
            <a:ext cx="5840072"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000" dirty="0">
                <a:solidFill>
                  <a:srgbClr val="FFFFFF"/>
                </a:solidFill>
              </a:rPr>
              <a:t>My philosophy :</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Taking a stance on issues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Communicating clearly</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Using data to inform decisions without forgetting that people are policy</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Sunlight is the best disinfectant</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Supporting an independent press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Encouraging active public engagement</a:t>
            </a:r>
            <a:endParaRPr sz="2000" dirty="0">
              <a:solidFill>
                <a:srgbClr val="FFFFFF"/>
              </a:solidFill>
            </a:endParaRPr>
          </a:p>
          <a:p>
            <a:pPr marL="0" lvl="0" indent="0" algn="l" rtl="0">
              <a:spcBef>
                <a:spcPts val="1000"/>
              </a:spcBef>
              <a:spcAft>
                <a:spcPts val="0"/>
              </a:spcAft>
              <a:buNone/>
            </a:pPr>
            <a:endParaRPr dirty="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g166e3af5699_2_1518"/>
          <p:cNvSpPr txBox="1">
            <a:spLocks noGrp="1"/>
          </p:cNvSpPr>
          <p:nvPr>
            <p:ph type="title"/>
          </p:nvPr>
        </p:nvSpPr>
        <p:spPr>
          <a:xfrm>
            <a:off x="6246813" y="457201"/>
            <a:ext cx="5211600" cy="4391700"/>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chemeClr val="lt1"/>
              </a:buClr>
              <a:buSzPts val="5400"/>
              <a:buFont typeface="Avenir"/>
              <a:buNone/>
            </a:pPr>
            <a:endParaRPr sz="5400" i="1"/>
          </a:p>
          <a:p>
            <a:pPr marL="0" lvl="0" indent="0" algn="l" rtl="0">
              <a:lnSpc>
                <a:spcPct val="75000"/>
              </a:lnSpc>
              <a:spcBef>
                <a:spcPts val="0"/>
              </a:spcBef>
              <a:spcAft>
                <a:spcPts val="0"/>
              </a:spcAft>
              <a:buClr>
                <a:schemeClr val="lt1"/>
              </a:buClr>
              <a:buSzPts val="5400"/>
              <a:buFont typeface="Avenir"/>
              <a:buNone/>
            </a:pPr>
            <a:r>
              <a:rPr lang="en-US" sz="5400"/>
              <a:t>TOWNSHIP</a:t>
            </a:r>
            <a:br>
              <a:rPr lang="en-US" sz="5400"/>
            </a:br>
            <a:r>
              <a:rPr lang="en-US" sz="5400">
                <a:solidFill>
                  <a:schemeClr val="accent3"/>
                </a:solidFill>
              </a:rPr>
              <a:t>PROJECT</a:t>
            </a:r>
            <a:br>
              <a:rPr lang="en-US" sz="5400">
                <a:solidFill>
                  <a:schemeClr val="accent4"/>
                </a:solidFill>
              </a:rPr>
            </a:br>
            <a:r>
              <a:rPr lang="en-US" sz="5400">
                <a:solidFill>
                  <a:schemeClr val="accent1"/>
                </a:solidFill>
              </a:rPr>
              <a:t>UPDATES</a:t>
            </a:r>
            <a:endParaRPr/>
          </a:p>
        </p:txBody>
      </p:sp>
      <p:sp>
        <p:nvSpPr>
          <p:cNvPr id="1489" name="Google Shape;1489;g166e3af5699_2_1518"/>
          <p:cNvSpPr/>
          <p:nvPr/>
        </p:nvSpPr>
        <p:spPr>
          <a:xfrm>
            <a:off x="611745" y="1646765"/>
            <a:ext cx="1839038" cy="7674695"/>
          </a:xfrm>
          <a:custGeom>
            <a:avLst/>
            <a:gdLst/>
            <a:ahLst/>
            <a:cxnLst/>
            <a:rect l="l" t="t" r="r" b="b"/>
            <a:pathLst>
              <a:path w="701923" h="2929273" extrusionOk="0">
                <a:moveTo>
                  <a:pt x="575374" y="2768812"/>
                </a:moveTo>
                <a:lnTo>
                  <a:pt x="557276" y="2575854"/>
                </a:lnTo>
                <a:lnTo>
                  <a:pt x="471077" y="2569274"/>
                </a:lnTo>
                <a:cubicBezTo>
                  <a:pt x="471077" y="2569274"/>
                  <a:pt x="455795" y="803788"/>
                  <a:pt x="455795" y="782035"/>
                </a:cubicBezTo>
                <a:cubicBezTo>
                  <a:pt x="455795" y="760282"/>
                  <a:pt x="449226" y="759476"/>
                  <a:pt x="449226" y="759476"/>
                </a:cubicBezTo>
                <a:cubicBezTo>
                  <a:pt x="451773" y="631241"/>
                  <a:pt x="389972" y="600088"/>
                  <a:pt x="368792" y="592971"/>
                </a:cubicBezTo>
                <a:cubicBezTo>
                  <a:pt x="370534" y="589615"/>
                  <a:pt x="368792" y="585452"/>
                  <a:pt x="366512" y="579544"/>
                </a:cubicBezTo>
                <a:cubicBezTo>
                  <a:pt x="364234" y="573635"/>
                  <a:pt x="363027" y="560073"/>
                  <a:pt x="369998" y="566116"/>
                </a:cubicBezTo>
                <a:cubicBezTo>
                  <a:pt x="376969" y="572158"/>
                  <a:pt x="376165" y="574441"/>
                  <a:pt x="387291" y="573770"/>
                </a:cubicBezTo>
                <a:cubicBezTo>
                  <a:pt x="391916" y="573853"/>
                  <a:pt x="396501" y="572889"/>
                  <a:pt x="400697" y="570950"/>
                </a:cubicBezTo>
                <a:cubicBezTo>
                  <a:pt x="401542" y="568009"/>
                  <a:pt x="401542" y="564894"/>
                  <a:pt x="400697" y="561953"/>
                </a:cubicBezTo>
                <a:cubicBezTo>
                  <a:pt x="399357" y="557791"/>
                  <a:pt x="406193" y="554299"/>
                  <a:pt x="406193" y="548525"/>
                </a:cubicBezTo>
                <a:cubicBezTo>
                  <a:pt x="406193" y="542752"/>
                  <a:pt x="402172" y="538723"/>
                  <a:pt x="400697" y="530398"/>
                </a:cubicBezTo>
                <a:cubicBezTo>
                  <a:pt x="399222" y="522073"/>
                  <a:pt x="394530" y="490920"/>
                  <a:pt x="391715" y="479104"/>
                </a:cubicBezTo>
                <a:cubicBezTo>
                  <a:pt x="388900" y="467287"/>
                  <a:pt x="382063" y="437612"/>
                  <a:pt x="381393" y="432644"/>
                </a:cubicBezTo>
                <a:cubicBezTo>
                  <a:pt x="381406" y="425991"/>
                  <a:pt x="382774" y="419410"/>
                  <a:pt x="385414" y="413308"/>
                </a:cubicBezTo>
                <a:cubicBezTo>
                  <a:pt x="386889" y="411159"/>
                  <a:pt x="393726" y="409145"/>
                  <a:pt x="393726" y="409145"/>
                </a:cubicBezTo>
                <a:lnTo>
                  <a:pt x="393726" y="452114"/>
                </a:lnTo>
                <a:lnTo>
                  <a:pt x="398016" y="452114"/>
                </a:lnTo>
                <a:lnTo>
                  <a:pt x="398016" y="404714"/>
                </a:lnTo>
                <a:cubicBezTo>
                  <a:pt x="402493" y="402818"/>
                  <a:pt x="406153" y="399391"/>
                  <a:pt x="408338" y="395046"/>
                </a:cubicBezTo>
                <a:cubicBezTo>
                  <a:pt x="409344" y="391718"/>
                  <a:pt x="410979" y="388616"/>
                  <a:pt x="413164" y="385915"/>
                </a:cubicBezTo>
                <a:cubicBezTo>
                  <a:pt x="414907" y="382694"/>
                  <a:pt x="416087" y="379196"/>
                  <a:pt x="416650" y="375575"/>
                </a:cubicBezTo>
                <a:cubicBezTo>
                  <a:pt x="417990" y="370741"/>
                  <a:pt x="419465" y="370741"/>
                  <a:pt x="422146" y="365907"/>
                </a:cubicBezTo>
                <a:cubicBezTo>
                  <a:pt x="423742" y="360499"/>
                  <a:pt x="423969" y="354777"/>
                  <a:pt x="422817" y="349257"/>
                </a:cubicBezTo>
                <a:cubicBezTo>
                  <a:pt x="422817" y="349257"/>
                  <a:pt x="430458" y="342275"/>
                  <a:pt x="426972" y="338783"/>
                </a:cubicBezTo>
                <a:cubicBezTo>
                  <a:pt x="423487" y="335292"/>
                  <a:pt x="427777" y="335292"/>
                  <a:pt x="429787" y="334621"/>
                </a:cubicBezTo>
                <a:cubicBezTo>
                  <a:pt x="433058" y="332944"/>
                  <a:pt x="434560" y="329075"/>
                  <a:pt x="433273" y="325624"/>
                </a:cubicBezTo>
                <a:cubicBezTo>
                  <a:pt x="431932" y="320790"/>
                  <a:pt x="436088" y="321461"/>
                  <a:pt x="440914" y="321461"/>
                </a:cubicBezTo>
                <a:cubicBezTo>
                  <a:pt x="445740" y="321461"/>
                  <a:pt x="450566" y="313808"/>
                  <a:pt x="447751" y="311793"/>
                </a:cubicBezTo>
                <a:cubicBezTo>
                  <a:pt x="447751" y="311793"/>
                  <a:pt x="458878" y="313136"/>
                  <a:pt x="456062" y="301320"/>
                </a:cubicBezTo>
                <a:cubicBezTo>
                  <a:pt x="456062" y="301320"/>
                  <a:pt x="468530" y="301320"/>
                  <a:pt x="460889" y="293129"/>
                </a:cubicBezTo>
                <a:cubicBezTo>
                  <a:pt x="453247" y="284938"/>
                  <a:pt x="469200" y="290309"/>
                  <a:pt x="469200" y="290309"/>
                </a:cubicBezTo>
                <a:cubicBezTo>
                  <a:pt x="469200" y="290309"/>
                  <a:pt x="481667" y="288161"/>
                  <a:pt x="475501" y="281312"/>
                </a:cubicBezTo>
                <a:cubicBezTo>
                  <a:pt x="469334" y="274464"/>
                  <a:pt x="475501" y="275001"/>
                  <a:pt x="479657" y="275673"/>
                </a:cubicBezTo>
                <a:cubicBezTo>
                  <a:pt x="483812" y="276344"/>
                  <a:pt x="489309" y="270839"/>
                  <a:pt x="487298" y="266676"/>
                </a:cubicBezTo>
                <a:cubicBezTo>
                  <a:pt x="485287" y="262513"/>
                  <a:pt x="485153" y="259022"/>
                  <a:pt x="489979" y="258351"/>
                </a:cubicBezTo>
                <a:cubicBezTo>
                  <a:pt x="494805" y="257679"/>
                  <a:pt x="499765" y="251503"/>
                  <a:pt x="495610" y="248011"/>
                </a:cubicBezTo>
                <a:cubicBezTo>
                  <a:pt x="491454" y="244520"/>
                  <a:pt x="494805" y="242506"/>
                  <a:pt x="498961" y="236195"/>
                </a:cubicBezTo>
                <a:cubicBezTo>
                  <a:pt x="503117" y="229884"/>
                  <a:pt x="500435" y="228541"/>
                  <a:pt x="499765" y="221693"/>
                </a:cubicBezTo>
                <a:cubicBezTo>
                  <a:pt x="499510" y="216239"/>
                  <a:pt x="497795" y="210953"/>
                  <a:pt x="494805" y="206385"/>
                </a:cubicBezTo>
                <a:cubicBezTo>
                  <a:pt x="492794" y="204371"/>
                  <a:pt x="489309" y="206385"/>
                  <a:pt x="484483" y="212696"/>
                </a:cubicBezTo>
                <a:cubicBezTo>
                  <a:pt x="476667" y="220749"/>
                  <a:pt x="467618" y="227503"/>
                  <a:pt x="457672" y="232704"/>
                </a:cubicBezTo>
                <a:cubicBezTo>
                  <a:pt x="454186" y="234181"/>
                  <a:pt x="450030" y="232704"/>
                  <a:pt x="445204" y="238343"/>
                </a:cubicBezTo>
                <a:cubicBezTo>
                  <a:pt x="440378" y="243983"/>
                  <a:pt x="413298" y="260499"/>
                  <a:pt x="410483" y="265199"/>
                </a:cubicBezTo>
                <a:cubicBezTo>
                  <a:pt x="411515" y="254578"/>
                  <a:pt x="411998" y="243912"/>
                  <a:pt x="411958" y="233241"/>
                </a:cubicBezTo>
                <a:cubicBezTo>
                  <a:pt x="411958" y="214576"/>
                  <a:pt x="402306" y="206385"/>
                  <a:pt x="407802" y="197926"/>
                </a:cubicBezTo>
                <a:cubicBezTo>
                  <a:pt x="413955" y="187960"/>
                  <a:pt x="415470" y="175802"/>
                  <a:pt x="411958" y="164625"/>
                </a:cubicBezTo>
                <a:cubicBezTo>
                  <a:pt x="408472" y="148646"/>
                  <a:pt x="403646" y="114002"/>
                  <a:pt x="403646" y="114002"/>
                </a:cubicBezTo>
                <a:cubicBezTo>
                  <a:pt x="403646" y="114002"/>
                  <a:pt x="423353" y="107154"/>
                  <a:pt x="405255" y="83118"/>
                </a:cubicBezTo>
                <a:lnTo>
                  <a:pt x="405255" y="60291"/>
                </a:lnTo>
                <a:cubicBezTo>
                  <a:pt x="405255" y="60291"/>
                  <a:pt x="414505" y="50220"/>
                  <a:pt x="408204" y="50623"/>
                </a:cubicBezTo>
                <a:lnTo>
                  <a:pt x="405255" y="43909"/>
                </a:lnTo>
                <a:cubicBezTo>
                  <a:pt x="406408" y="41049"/>
                  <a:pt x="407252" y="38080"/>
                  <a:pt x="407802" y="35047"/>
                </a:cubicBezTo>
                <a:cubicBezTo>
                  <a:pt x="409009" y="28735"/>
                  <a:pt x="406059" y="18128"/>
                  <a:pt x="409813" y="19873"/>
                </a:cubicBezTo>
                <a:cubicBezTo>
                  <a:pt x="413365" y="21968"/>
                  <a:pt x="416073" y="25247"/>
                  <a:pt x="417454" y="29138"/>
                </a:cubicBezTo>
                <a:cubicBezTo>
                  <a:pt x="417454" y="30347"/>
                  <a:pt x="422414" y="5505"/>
                  <a:pt x="419599" y="5505"/>
                </a:cubicBezTo>
                <a:cubicBezTo>
                  <a:pt x="415524" y="6518"/>
                  <a:pt x="411569" y="7959"/>
                  <a:pt x="407802" y="9802"/>
                </a:cubicBezTo>
                <a:cubicBezTo>
                  <a:pt x="404853" y="10608"/>
                  <a:pt x="403914" y="8057"/>
                  <a:pt x="404853" y="5103"/>
                </a:cubicBezTo>
                <a:cubicBezTo>
                  <a:pt x="404853" y="5103"/>
                  <a:pt x="403914" y="0"/>
                  <a:pt x="400965" y="0"/>
                </a:cubicBezTo>
                <a:cubicBezTo>
                  <a:pt x="398016" y="0"/>
                  <a:pt x="397212" y="5103"/>
                  <a:pt x="397212" y="5103"/>
                </a:cubicBezTo>
                <a:cubicBezTo>
                  <a:pt x="397212" y="5103"/>
                  <a:pt x="398150" y="11414"/>
                  <a:pt x="396005" y="10205"/>
                </a:cubicBezTo>
                <a:cubicBezTo>
                  <a:pt x="384208" y="3491"/>
                  <a:pt x="384208" y="6848"/>
                  <a:pt x="384208" y="6848"/>
                </a:cubicBezTo>
                <a:cubicBezTo>
                  <a:pt x="383297" y="14243"/>
                  <a:pt x="384181" y="21748"/>
                  <a:pt x="386755" y="28735"/>
                </a:cubicBezTo>
                <a:cubicBezTo>
                  <a:pt x="386755" y="28735"/>
                  <a:pt x="395603" y="13965"/>
                  <a:pt x="398016" y="23633"/>
                </a:cubicBezTo>
                <a:cubicBezTo>
                  <a:pt x="400429" y="33301"/>
                  <a:pt x="396407" y="28735"/>
                  <a:pt x="398016" y="35047"/>
                </a:cubicBezTo>
                <a:lnTo>
                  <a:pt x="398016" y="52771"/>
                </a:lnTo>
                <a:lnTo>
                  <a:pt x="393458" y="61231"/>
                </a:lnTo>
                <a:cubicBezTo>
                  <a:pt x="390911" y="65796"/>
                  <a:pt x="380052" y="77613"/>
                  <a:pt x="393458" y="84729"/>
                </a:cubicBezTo>
                <a:lnTo>
                  <a:pt x="393458" y="98157"/>
                </a:lnTo>
                <a:cubicBezTo>
                  <a:pt x="393458" y="98157"/>
                  <a:pt x="380052" y="109302"/>
                  <a:pt x="375494" y="113196"/>
                </a:cubicBezTo>
                <a:cubicBezTo>
                  <a:pt x="375494" y="113196"/>
                  <a:pt x="342248" y="143677"/>
                  <a:pt x="333937" y="153480"/>
                </a:cubicBezTo>
                <a:cubicBezTo>
                  <a:pt x="319927" y="167188"/>
                  <a:pt x="306897" y="181861"/>
                  <a:pt x="294926" y="197389"/>
                </a:cubicBezTo>
                <a:cubicBezTo>
                  <a:pt x="287057" y="210669"/>
                  <a:pt x="280327" y="224593"/>
                  <a:pt x="274817" y="239015"/>
                </a:cubicBezTo>
                <a:cubicBezTo>
                  <a:pt x="270662" y="249354"/>
                  <a:pt x="263154" y="270839"/>
                  <a:pt x="263154" y="270839"/>
                </a:cubicBezTo>
                <a:lnTo>
                  <a:pt x="240231" y="260499"/>
                </a:lnTo>
                <a:cubicBezTo>
                  <a:pt x="232589" y="257008"/>
                  <a:pt x="225752" y="252845"/>
                  <a:pt x="220926" y="250697"/>
                </a:cubicBezTo>
                <a:cubicBezTo>
                  <a:pt x="216100" y="248548"/>
                  <a:pt x="215296" y="250697"/>
                  <a:pt x="208459" y="246669"/>
                </a:cubicBezTo>
                <a:cubicBezTo>
                  <a:pt x="201622" y="242640"/>
                  <a:pt x="184194" y="232032"/>
                  <a:pt x="179369" y="228541"/>
                </a:cubicBezTo>
                <a:cubicBezTo>
                  <a:pt x="174542" y="225050"/>
                  <a:pt x="169716" y="217530"/>
                  <a:pt x="164756" y="222364"/>
                </a:cubicBezTo>
                <a:cubicBezTo>
                  <a:pt x="159796" y="227198"/>
                  <a:pt x="160601" y="228541"/>
                  <a:pt x="160601" y="230690"/>
                </a:cubicBezTo>
                <a:cubicBezTo>
                  <a:pt x="160601" y="232838"/>
                  <a:pt x="162746" y="239686"/>
                  <a:pt x="158590" y="239015"/>
                </a:cubicBezTo>
                <a:cubicBezTo>
                  <a:pt x="154434" y="238343"/>
                  <a:pt x="154434" y="241029"/>
                  <a:pt x="156445" y="245192"/>
                </a:cubicBezTo>
                <a:cubicBezTo>
                  <a:pt x="158657" y="248739"/>
                  <a:pt x="159863" y="252825"/>
                  <a:pt x="159930" y="257008"/>
                </a:cubicBezTo>
                <a:cubicBezTo>
                  <a:pt x="159930" y="261842"/>
                  <a:pt x="164756" y="261842"/>
                  <a:pt x="166901" y="263990"/>
                </a:cubicBezTo>
                <a:cubicBezTo>
                  <a:pt x="169046" y="266139"/>
                  <a:pt x="168912" y="270167"/>
                  <a:pt x="170387" y="275001"/>
                </a:cubicBezTo>
                <a:cubicBezTo>
                  <a:pt x="172397" y="279473"/>
                  <a:pt x="176540" y="282612"/>
                  <a:pt x="181379" y="283326"/>
                </a:cubicBezTo>
                <a:cubicBezTo>
                  <a:pt x="184194" y="283326"/>
                  <a:pt x="187680" y="283326"/>
                  <a:pt x="186206" y="288161"/>
                </a:cubicBezTo>
                <a:cubicBezTo>
                  <a:pt x="184731" y="292995"/>
                  <a:pt x="190361" y="294472"/>
                  <a:pt x="195992" y="294472"/>
                </a:cubicBezTo>
                <a:cubicBezTo>
                  <a:pt x="201622" y="294472"/>
                  <a:pt x="204974" y="294472"/>
                  <a:pt x="202829" y="299977"/>
                </a:cubicBezTo>
                <a:cubicBezTo>
                  <a:pt x="200684" y="305482"/>
                  <a:pt x="205644" y="305482"/>
                  <a:pt x="209129" y="306288"/>
                </a:cubicBezTo>
                <a:cubicBezTo>
                  <a:pt x="212615" y="307094"/>
                  <a:pt x="218781" y="305482"/>
                  <a:pt x="217441" y="311122"/>
                </a:cubicBezTo>
                <a:cubicBezTo>
                  <a:pt x="216100" y="316762"/>
                  <a:pt x="219452" y="320119"/>
                  <a:pt x="222937" y="320119"/>
                </a:cubicBezTo>
                <a:cubicBezTo>
                  <a:pt x="226423" y="320119"/>
                  <a:pt x="237549" y="317970"/>
                  <a:pt x="236343" y="324281"/>
                </a:cubicBezTo>
                <a:cubicBezTo>
                  <a:pt x="235136" y="330592"/>
                  <a:pt x="239158" y="333278"/>
                  <a:pt x="242644" y="333278"/>
                </a:cubicBezTo>
                <a:cubicBezTo>
                  <a:pt x="246129" y="333278"/>
                  <a:pt x="248140" y="338112"/>
                  <a:pt x="248140" y="341603"/>
                </a:cubicBezTo>
                <a:cubicBezTo>
                  <a:pt x="248140" y="345094"/>
                  <a:pt x="250285" y="347780"/>
                  <a:pt x="245459" y="351943"/>
                </a:cubicBezTo>
                <a:cubicBezTo>
                  <a:pt x="240633" y="356105"/>
                  <a:pt x="241303" y="356911"/>
                  <a:pt x="244654" y="361073"/>
                </a:cubicBezTo>
                <a:cubicBezTo>
                  <a:pt x="248006" y="365236"/>
                  <a:pt x="249614" y="369399"/>
                  <a:pt x="243314" y="373427"/>
                </a:cubicBezTo>
                <a:cubicBezTo>
                  <a:pt x="237013" y="377455"/>
                  <a:pt x="228165" y="381081"/>
                  <a:pt x="226691" y="388735"/>
                </a:cubicBezTo>
                <a:cubicBezTo>
                  <a:pt x="225216" y="396389"/>
                  <a:pt x="214894" y="410891"/>
                  <a:pt x="228836" y="404042"/>
                </a:cubicBezTo>
                <a:cubicBezTo>
                  <a:pt x="236115" y="399054"/>
                  <a:pt x="244829" y="396601"/>
                  <a:pt x="253636" y="397060"/>
                </a:cubicBezTo>
                <a:cubicBezTo>
                  <a:pt x="258248" y="398334"/>
                  <a:pt x="263181" y="396689"/>
                  <a:pt x="266104" y="392897"/>
                </a:cubicBezTo>
                <a:cubicBezTo>
                  <a:pt x="269589" y="388735"/>
                  <a:pt x="277901" y="381081"/>
                  <a:pt x="281386" y="388063"/>
                </a:cubicBezTo>
                <a:cubicBezTo>
                  <a:pt x="284872" y="395046"/>
                  <a:pt x="283531" y="402565"/>
                  <a:pt x="291709" y="402565"/>
                </a:cubicBezTo>
                <a:cubicBezTo>
                  <a:pt x="291709" y="402565"/>
                  <a:pt x="293854" y="425527"/>
                  <a:pt x="314632" y="417873"/>
                </a:cubicBezTo>
                <a:cubicBezTo>
                  <a:pt x="314632" y="417873"/>
                  <a:pt x="313962" y="434523"/>
                  <a:pt x="313962" y="445669"/>
                </a:cubicBezTo>
                <a:cubicBezTo>
                  <a:pt x="313962" y="456814"/>
                  <a:pt x="318118" y="484475"/>
                  <a:pt x="313962" y="492800"/>
                </a:cubicBezTo>
                <a:cubicBezTo>
                  <a:pt x="309806" y="501125"/>
                  <a:pt x="299350" y="512808"/>
                  <a:pt x="296669" y="518447"/>
                </a:cubicBezTo>
                <a:cubicBezTo>
                  <a:pt x="293987" y="524087"/>
                  <a:pt x="289027" y="537112"/>
                  <a:pt x="298679" y="539260"/>
                </a:cubicBezTo>
                <a:cubicBezTo>
                  <a:pt x="308332" y="541409"/>
                  <a:pt x="306321" y="542617"/>
                  <a:pt x="309136" y="546780"/>
                </a:cubicBezTo>
                <a:cubicBezTo>
                  <a:pt x="311951" y="550942"/>
                  <a:pt x="317447" y="550271"/>
                  <a:pt x="321603" y="548928"/>
                </a:cubicBezTo>
                <a:cubicBezTo>
                  <a:pt x="325759" y="547585"/>
                  <a:pt x="330585" y="546780"/>
                  <a:pt x="330585" y="553762"/>
                </a:cubicBezTo>
                <a:cubicBezTo>
                  <a:pt x="330250" y="559324"/>
                  <a:pt x="333186" y="564572"/>
                  <a:pt x="338092" y="567190"/>
                </a:cubicBezTo>
                <a:lnTo>
                  <a:pt x="338092" y="576992"/>
                </a:lnTo>
                <a:cubicBezTo>
                  <a:pt x="338092" y="576992"/>
                  <a:pt x="331524" y="589615"/>
                  <a:pt x="335143" y="592032"/>
                </a:cubicBezTo>
                <a:cubicBezTo>
                  <a:pt x="313560" y="597940"/>
                  <a:pt x="249614" y="627347"/>
                  <a:pt x="252296" y="759073"/>
                </a:cubicBezTo>
                <a:cubicBezTo>
                  <a:pt x="252296" y="759073"/>
                  <a:pt x="244789" y="760013"/>
                  <a:pt x="245727" y="781632"/>
                </a:cubicBezTo>
                <a:cubicBezTo>
                  <a:pt x="246665" y="803251"/>
                  <a:pt x="230712" y="2568872"/>
                  <a:pt x="230712" y="2568872"/>
                </a:cubicBezTo>
                <a:lnTo>
                  <a:pt x="144514" y="2575451"/>
                </a:lnTo>
                <a:lnTo>
                  <a:pt x="126416" y="2768409"/>
                </a:lnTo>
                <a:lnTo>
                  <a:pt x="0" y="2768409"/>
                </a:lnTo>
                <a:lnTo>
                  <a:pt x="4692" y="2917994"/>
                </a:lnTo>
                <a:lnTo>
                  <a:pt x="26275" y="2929274"/>
                </a:lnTo>
                <a:lnTo>
                  <a:pt x="178296" y="2917994"/>
                </a:lnTo>
                <a:lnTo>
                  <a:pt x="195187" y="2920814"/>
                </a:lnTo>
                <a:lnTo>
                  <a:pt x="506736" y="2920814"/>
                </a:lnTo>
                <a:lnTo>
                  <a:pt x="523627" y="2917994"/>
                </a:lnTo>
                <a:lnTo>
                  <a:pt x="675648" y="2929274"/>
                </a:lnTo>
                <a:lnTo>
                  <a:pt x="697232" y="2917994"/>
                </a:lnTo>
                <a:lnTo>
                  <a:pt x="701923" y="276840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g166e3af5699_2_1326"/>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1496" name="Google Shape;1496;g166e3af5699_2_1326"/>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dirty="0"/>
              <a:t>Water Main Update </a:t>
            </a:r>
            <a:r>
              <a:rPr lang="en-US" sz="2800" b="0" dirty="0"/>
              <a:t>(as of Weds. Oct. 19</a:t>
            </a:r>
            <a:r>
              <a:rPr lang="en-US" sz="2800" b="0" baseline="30000" dirty="0"/>
              <a:t>th</a:t>
            </a:r>
            <a:r>
              <a:rPr lang="en-US" sz="2800" b="0" dirty="0"/>
              <a:t> 2022)</a:t>
            </a:r>
            <a:endParaRPr b="0" dirty="0"/>
          </a:p>
        </p:txBody>
      </p:sp>
      <p:sp>
        <p:nvSpPr>
          <p:cNvPr id="1497" name="Google Shape;1497;g166e3af5699_2_1326"/>
          <p:cNvSpPr txBox="1"/>
          <p:nvPr/>
        </p:nvSpPr>
        <p:spPr>
          <a:xfrm>
            <a:off x="588475" y="1943100"/>
            <a:ext cx="5307600" cy="3714600"/>
          </a:xfrm>
          <a:prstGeom prst="rect">
            <a:avLst/>
          </a:prstGeom>
          <a:noFill/>
          <a:ln>
            <a:noFill/>
          </a:ln>
        </p:spPr>
        <p:txBody>
          <a:bodyPr spcFirstLastPara="1" wrap="square" lIns="91425" tIns="91425" rIns="91425" bIns="91425" anchor="t" anchorCtr="0">
            <a:spAutoFit/>
          </a:bodyPr>
          <a:lstStyle/>
          <a:p>
            <a:pPr marL="596900" lvl="0" indent="-355600" algn="l" rtl="0">
              <a:lnSpc>
                <a:spcPct val="115000"/>
              </a:lnSpc>
              <a:spcBef>
                <a:spcPts val="1000"/>
              </a:spcBef>
              <a:spcAft>
                <a:spcPts val="0"/>
              </a:spcAft>
              <a:buClr>
                <a:schemeClr val="lt1"/>
              </a:buClr>
              <a:buSzPts val="2000"/>
              <a:buFont typeface="Avenir"/>
              <a:buChar char="●"/>
            </a:pPr>
            <a:r>
              <a:rPr lang="en-US" sz="2000" b="1">
                <a:solidFill>
                  <a:schemeClr val="lt1"/>
                </a:solidFill>
                <a:latin typeface="Avenir"/>
                <a:ea typeface="Avenir"/>
                <a:cs typeface="Avenir"/>
                <a:sym typeface="Avenir"/>
              </a:rPr>
              <a:t>Thank you to our Montclair Water Bureau, Fire Department, Police and Community Services teams</a:t>
            </a:r>
            <a:endParaRPr sz="2000" b="1">
              <a:solidFill>
                <a:schemeClr val="lt1"/>
              </a:solidFill>
              <a:latin typeface="Avenir"/>
              <a:ea typeface="Avenir"/>
              <a:cs typeface="Avenir"/>
              <a:sym typeface="Avenir"/>
            </a:endParaRPr>
          </a:p>
          <a:p>
            <a:pPr marL="596900" lvl="0" indent="-355600" algn="l" rtl="0">
              <a:lnSpc>
                <a:spcPct val="115000"/>
              </a:lnSpc>
              <a:spcBef>
                <a:spcPts val="0"/>
              </a:spcBef>
              <a:spcAft>
                <a:spcPts val="0"/>
              </a:spcAft>
              <a:buClr>
                <a:schemeClr val="lt1"/>
              </a:buClr>
              <a:buSzPts val="2000"/>
              <a:buFont typeface="Avenir"/>
              <a:buChar char="●"/>
            </a:pPr>
            <a:r>
              <a:rPr lang="en-US" sz="2000" b="1">
                <a:solidFill>
                  <a:schemeClr val="lt1"/>
                </a:solidFill>
                <a:latin typeface="Avenir"/>
                <a:ea typeface="Avenir"/>
                <a:cs typeface="Avenir"/>
                <a:sym typeface="Avenir"/>
              </a:rPr>
              <a:t>We are in the process of switching back to our normal supplier</a:t>
            </a:r>
            <a:endParaRPr sz="2000" b="1">
              <a:solidFill>
                <a:schemeClr val="lt1"/>
              </a:solidFill>
              <a:latin typeface="Avenir"/>
              <a:ea typeface="Avenir"/>
              <a:cs typeface="Avenir"/>
              <a:sym typeface="Avenir"/>
            </a:endParaRPr>
          </a:p>
          <a:p>
            <a:pPr marL="596900" lvl="0" indent="-355600" algn="l" rtl="0">
              <a:lnSpc>
                <a:spcPct val="115000"/>
              </a:lnSpc>
              <a:spcBef>
                <a:spcPts val="0"/>
              </a:spcBef>
              <a:spcAft>
                <a:spcPts val="0"/>
              </a:spcAft>
              <a:buClr>
                <a:schemeClr val="lt1"/>
              </a:buClr>
              <a:buSzPts val="2000"/>
              <a:buFont typeface="Avenir"/>
              <a:buChar char="●"/>
            </a:pPr>
            <a:r>
              <a:rPr lang="en-US" sz="2000" b="1">
                <a:solidFill>
                  <a:schemeClr val="lt1"/>
                </a:solidFill>
                <a:latin typeface="Avenir"/>
                <a:ea typeface="Avenir"/>
                <a:cs typeface="Avenir"/>
                <a:sym typeface="Avenir"/>
              </a:rPr>
              <a:t>The State of Emergency is still in effect</a:t>
            </a:r>
            <a:endParaRPr sz="2000" b="1">
              <a:solidFill>
                <a:schemeClr val="lt1"/>
              </a:solidFill>
              <a:latin typeface="Avenir"/>
              <a:ea typeface="Avenir"/>
              <a:cs typeface="Avenir"/>
              <a:sym typeface="Avenir"/>
            </a:endParaRPr>
          </a:p>
          <a:p>
            <a:pPr marL="596900" lvl="0" indent="-355600" algn="l" rtl="0">
              <a:lnSpc>
                <a:spcPct val="115000"/>
              </a:lnSpc>
              <a:spcBef>
                <a:spcPts val="0"/>
              </a:spcBef>
              <a:spcAft>
                <a:spcPts val="0"/>
              </a:spcAft>
              <a:buClr>
                <a:schemeClr val="lt1"/>
              </a:buClr>
              <a:buSzPts val="2000"/>
              <a:buFont typeface="Avenir"/>
              <a:buChar char="●"/>
            </a:pPr>
            <a:r>
              <a:rPr lang="en-US" sz="2000" b="1">
                <a:solidFill>
                  <a:schemeClr val="lt1"/>
                </a:solidFill>
                <a:latin typeface="Avenir"/>
                <a:ea typeface="Avenir"/>
                <a:cs typeface="Avenir"/>
                <a:sym typeface="Avenir"/>
              </a:rPr>
              <a:t>Conservation still necessary</a:t>
            </a:r>
            <a:endParaRPr sz="2000" b="1">
              <a:solidFill>
                <a:schemeClr val="lt1"/>
              </a:solidFill>
              <a:latin typeface="Avenir"/>
              <a:ea typeface="Avenir"/>
              <a:cs typeface="Avenir"/>
              <a:sym typeface="Avenir"/>
            </a:endParaRPr>
          </a:p>
          <a:p>
            <a:pPr marL="596900" lvl="0" indent="-355600" algn="l" rtl="0">
              <a:lnSpc>
                <a:spcPct val="115000"/>
              </a:lnSpc>
              <a:spcBef>
                <a:spcPts val="0"/>
              </a:spcBef>
              <a:spcAft>
                <a:spcPts val="0"/>
              </a:spcAft>
              <a:buClr>
                <a:schemeClr val="lt1"/>
              </a:buClr>
              <a:buSzPts val="2000"/>
              <a:buFont typeface="Avenir"/>
              <a:buChar char="●"/>
            </a:pPr>
            <a:r>
              <a:rPr lang="en-US" sz="2000" b="1">
                <a:solidFill>
                  <a:schemeClr val="lt1"/>
                </a:solidFill>
                <a:latin typeface="Avenir"/>
                <a:ea typeface="Avenir"/>
                <a:cs typeface="Avenir"/>
                <a:sym typeface="Avenir"/>
              </a:rPr>
              <a:t>Hope to be in good shape by the weekend</a:t>
            </a:r>
            <a:endParaRPr sz="2000" b="1">
              <a:solidFill>
                <a:schemeClr val="lt1"/>
              </a:solidFill>
              <a:latin typeface="Avenir"/>
              <a:ea typeface="Avenir"/>
              <a:cs typeface="Avenir"/>
              <a:sym typeface="Avenir"/>
            </a:endParaRPr>
          </a:p>
          <a:p>
            <a:pPr marL="0" lvl="0" indent="0" algn="l" rtl="0">
              <a:spcBef>
                <a:spcPts val="1000"/>
              </a:spcBef>
              <a:spcAft>
                <a:spcPts val="0"/>
              </a:spcAft>
              <a:buNone/>
            </a:pPr>
            <a:endParaRPr>
              <a:latin typeface="Avenir"/>
              <a:ea typeface="Avenir"/>
              <a:cs typeface="Avenir"/>
              <a:sym typeface="Avenir"/>
            </a:endParaRPr>
          </a:p>
        </p:txBody>
      </p:sp>
      <p:pic>
        <p:nvPicPr>
          <p:cNvPr id="1498" name="Google Shape;1498;g166e3af5699_2_1326"/>
          <p:cNvPicPr preferRelativeResize="0"/>
          <p:nvPr/>
        </p:nvPicPr>
        <p:blipFill>
          <a:blip r:embed="rId3">
            <a:alphaModFix/>
          </a:blip>
          <a:stretch>
            <a:fillRect/>
          </a:stretch>
        </p:blipFill>
        <p:spPr>
          <a:xfrm>
            <a:off x="6096000" y="1988550"/>
            <a:ext cx="5526100" cy="3469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g166e3af5699_2_1378"/>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1505" name="Google Shape;1505;g166e3af5699_2_1378"/>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Bloomfield Ave Traffic Signals</a:t>
            </a:r>
            <a:endParaRPr/>
          </a:p>
        </p:txBody>
      </p:sp>
      <p:pic>
        <p:nvPicPr>
          <p:cNvPr id="1506" name="Google Shape;1506;g166e3af5699_2_1378"/>
          <p:cNvPicPr preferRelativeResize="0"/>
          <p:nvPr/>
        </p:nvPicPr>
        <p:blipFill>
          <a:blip r:embed="rId3">
            <a:alphaModFix/>
          </a:blip>
          <a:stretch>
            <a:fillRect/>
          </a:stretch>
        </p:blipFill>
        <p:spPr>
          <a:xfrm>
            <a:off x="5024675" y="1335375"/>
            <a:ext cx="6710124" cy="5268374"/>
          </a:xfrm>
          <a:prstGeom prst="rect">
            <a:avLst/>
          </a:prstGeom>
          <a:noFill/>
          <a:ln>
            <a:noFill/>
          </a:ln>
        </p:spPr>
      </p:pic>
      <p:sp>
        <p:nvSpPr>
          <p:cNvPr id="1507" name="Google Shape;1507;g166e3af5699_2_1378"/>
          <p:cNvSpPr txBox="1"/>
          <p:nvPr/>
        </p:nvSpPr>
        <p:spPr>
          <a:xfrm>
            <a:off x="452450" y="1697550"/>
            <a:ext cx="3870300" cy="3477845"/>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FFFFFF"/>
              </a:buClr>
              <a:buSzPts val="2000"/>
              <a:buChar char="●"/>
            </a:pPr>
            <a:r>
              <a:rPr lang="en-US" sz="2000" dirty="0">
                <a:solidFill>
                  <a:srgbClr val="FFFFFF"/>
                </a:solidFill>
              </a:rPr>
              <a:t>Thank you to Essex County for making this investment in Montclair!</a:t>
            </a:r>
            <a:endParaRPr sz="2000" dirty="0">
              <a:solidFill>
                <a:srgbClr val="FFFFFF"/>
              </a:solidFill>
            </a:endParaRPr>
          </a:p>
          <a:p>
            <a:pPr marL="457200" lvl="0" indent="0" algn="l" rtl="0">
              <a:spcBef>
                <a:spcPts val="0"/>
              </a:spcBef>
              <a:spcAft>
                <a:spcPts val="0"/>
              </a:spcAft>
              <a:buNone/>
            </a:pPr>
            <a:endParaRPr sz="2000" dirty="0">
              <a:solidFill>
                <a:srgbClr val="FFFFFF"/>
              </a:solidFill>
            </a:endParaRPr>
          </a:p>
          <a:p>
            <a:pPr marL="457200" lvl="0" indent="-355600" algn="l" rtl="0">
              <a:spcBef>
                <a:spcPts val="0"/>
              </a:spcBef>
              <a:spcAft>
                <a:spcPts val="0"/>
              </a:spcAft>
              <a:buClr>
                <a:srgbClr val="FFFFFF"/>
              </a:buClr>
              <a:buSzPts val="2000"/>
              <a:buChar char="●"/>
            </a:pPr>
            <a:r>
              <a:rPr lang="en-US" sz="2000" dirty="0">
                <a:solidFill>
                  <a:srgbClr val="FFFFFF"/>
                </a:solidFill>
              </a:rPr>
              <a:t>I’m working with Commissioner Brendan Gill and his team on the timing of the lights with the feedback that has been received</a:t>
            </a:r>
            <a:endParaRPr sz="2000" dirty="0">
              <a:solidFill>
                <a:srgbClr val="FFFFFF"/>
              </a:solidFill>
            </a:endParaRPr>
          </a:p>
          <a:p>
            <a:pPr marL="0" lvl="0" indent="0" algn="l" rtl="0">
              <a:spcBef>
                <a:spcPts val="0"/>
              </a:spcBef>
              <a:spcAft>
                <a:spcPts val="0"/>
              </a:spcAft>
              <a:buNone/>
            </a:pPr>
            <a:endParaRPr dirty="0">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g166e3af5699_2_1479"/>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1514" name="Google Shape;1514;g166e3af5699_2_1479"/>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Parking Deck Update</a:t>
            </a:r>
            <a:endParaRPr/>
          </a:p>
        </p:txBody>
      </p:sp>
      <p:sp>
        <p:nvSpPr>
          <p:cNvPr id="1515" name="Google Shape;1515;g166e3af5699_2_1479"/>
          <p:cNvSpPr txBox="1"/>
          <p:nvPr/>
        </p:nvSpPr>
        <p:spPr>
          <a:xfrm>
            <a:off x="2308625" y="2116250"/>
            <a:ext cx="651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516" name="Google Shape;1516;g166e3af5699_2_1479"/>
          <p:cNvSpPr txBox="1"/>
          <p:nvPr/>
        </p:nvSpPr>
        <p:spPr>
          <a:xfrm>
            <a:off x="457200" y="1607000"/>
            <a:ext cx="5884800" cy="2652600"/>
          </a:xfrm>
          <a:prstGeom prst="rect">
            <a:avLst/>
          </a:prstGeom>
          <a:noFill/>
          <a:ln>
            <a:noFill/>
          </a:ln>
        </p:spPr>
        <p:txBody>
          <a:bodyPr spcFirstLastPara="1" wrap="square" lIns="91425" tIns="91425" rIns="91425" bIns="91425" anchor="t" anchorCtr="0">
            <a:spAutoFit/>
          </a:bodyPr>
          <a:lstStyle/>
          <a:p>
            <a:pPr marL="596900" lvl="0" indent="-355600" algn="l" rtl="0">
              <a:lnSpc>
                <a:spcPct val="115000"/>
              </a:lnSpc>
              <a:spcBef>
                <a:spcPts val="1000"/>
              </a:spcBef>
              <a:spcAft>
                <a:spcPts val="0"/>
              </a:spcAft>
              <a:buClr>
                <a:srgbClr val="FFFFFF"/>
              </a:buClr>
              <a:buSzPts val="2000"/>
              <a:buChar char="●"/>
            </a:pPr>
            <a:r>
              <a:rPr lang="en-US" sz="2000">
                <a:solidFill>
                  <a:srgbClr val="FFFFFF"/>
                </a:solidFill>
              </a:rPr>
              <a:t>ADA Compliance Updates - Projected Completion Date of Nov. 9th</a:t>
            </a:r>
            <a:endParaRPr sz="200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a:solidFill>
                  <a:srgbClr val="FFFFFF"/>
                </a:solidFill>
              </a:rPr>
              <a:t>Re-inspection immediately to follow in November</a:t>
            </a:r>
            <a:endParaRPr sz="200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a:solidFill>
                  <a:srgbClr val="FFFFFF"/>
                </a:solidFill>
              </a:rPr>
              <a:t>Barring unforeseen circumstances, it should be open for holiday shopping season</a:t>
            </a:r>
            <a:endParaRPr sz="2000">
              <a:solidFill>
                <a:srgbClr val="FFFFFF"/>
              </a:solidFill>
            </a:endParaRPr>
          </a:p>
          <a:p>
            <a:pPr marL="0" lvl="0" indent="0" algn="l" rtl="0">
              <a:spcBef>
                <a:spcPts val="1000"/>
              </a:spcBef>
              <a:spcAft>
                <a:spcPts val="0"/>
              </a:spcAft>
              <a:buNone/>
            </a:pPr>
            <a:endParaRPr>
              <a:latin typeface="Avenir"/>
              <a:ea typeface="Avenir"/>
              <a:cs typeface="Avenir"/>
              <a:sym typeface="Avenir"/>
            </a:endParaRPr>
          </a:p>
        </p:txBody>
      </p:sp>
      <p:pic>
        <p:nvPicPr>
          <p:cNvPr id="1517" name="Google Shape;1517;g166e3af5699_2_1479"/>
          <p:cNvPicPr preferRelativeResize="0"/>
          <p:nvPr/>
        </p:nvPicPr>
        <p:blipFill>
          <a:blip r:embed="rId3">
            <a:alphaModFix/>
          </a:blip>
          <a:stretch>
            <a:fillRect/>
          </a:stretch>
        </p:blipFill>
        <p:spPr>
          <a:xfrm>
            <a:off x="6716900" y="1408950"/>
            <a:ext cx="5220900" cy="3915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g166e3af5699_2_136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524" name="Google Shape;1524;g166e3af5699_2_136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Parks Update</a:t>
            </a:r>
            <a:endParaRPr/>
          </a:p>
        </p:txBody>
      </p:sp>
      <p:sp>
        <p:nvSpPr>
          <p:cNvPr id="1525" name="Google Shape;1525;g166e3af5699_2_1365"/>
          <p:cNvSpPr txBox="1"/>
          <p:nvPr/>
        </p:nvSpPr>
        <p:spPr>
          <a:xfrm>
            <a:off x="457200" y="1289525"/>
            <a:ext cx="5393700" cy="347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endParaRPr>
          </a:p>
          <a:p>
            <a:pPr marL="457200" lvl="0" indent="-355600" algn="l" rtl="0">
              <a:spcBef>
                <a:spcPts val="0"/>
              </a:spcBef>
              <a:spcAft>
                <a:spcPts val="0"/>
              </a:spcAft>
              <a:buClr>
                <a:schemeClr val="lt1"/>
              </a:buClr>
              <a:buSzPts val="2000"/>
              <a:buChar char="●"/>
            </a:pPr>
            <a:r>
              <a:rPr lang="en-US" sz="2000">
                <a:solidFill>
                  <a:schemeClr val="lt1"/>
                </a:solidFill>
              </a:rPr>
              <a:t>Park updates to be completed by the end of October barring any unforeseen circumstances or extended periods of inclement weather.</a:t>
            </a:r>
            <a:endParaRPr sz="2000">
              <a:solidFill>
                <a:schemeClr val="lt1"/>
              </a:solidFill>
            </a:endParaRPr>
          </a:p>
          <a:p>
            <a:pPr marL="457200" lvl="0" indent="0" algn="l" rtl="0">
              <a:spcBef>
                <a:spcPts val="0"/>
              </a:spcBef>
              <a:spcAft>
                <a:spcPts val="0"/>
              </a:spcAft>
              <a:buNone/>
            </a:pPr>
            <a:endParaRPr sz="2000">
              <a:solidFill>
                <a:schemeClr val="lt1"/>
              </a:solidFill>
            </a:endParaRPr>
          </a:p>
          <a:p>
            <a:pPr marL="457200" lvl="0" indent="-355600" algn="l" rtl="0">
              <a:spcBef>
                <a:spcPts val="0"/>
              </a:spcBef>
              <a:spcAft>
                <a:spcPts val="0"/>
              </a:spcAft>
              <a:buClr>
                <a:schemeClr val="lt1"/>
              </a:buClr>
              <a:buSzPts val="2000"/>
              <a:buChar char="●"/>
            </a:pPr>
            <a:r>
              <a:rPr lang="en-US" sz="2000">
                <a:solidFill>
                  <a:schemeClr val="lt1"/>
                </a:solidFill>
              </a:rPr>
              <a:t>Pools to reopen in 2023. </a:t>
            </a:r>
            <a:endParaRPr sz="2000">
              <a:solidFill>
                <a:schemeClr val="lt1"/>
              </a:solidFill>
            </a:endParaRPr>
          </a:p>
          <a:p>
            <a:pPr marL="457200" lvl="0" indent="0" algn="l" rtl="0">
              <a:spcBef>
                <a:spcPts val="0"/>
              </a:spcBef>
              <a:spcAft>
                <a:spcPts val="0"/>
              </a:spcAft>
              <a:buNone/>
            </a:pPr>
            <a:endParaRPr sz="2000">
              <a:solidFill>
                <a:schemeClr val="lt1"/>
              </a:solidFill>
            </a:endParaRPr>
          </a:p>
          <a:p>
            <a:pPr marL="457200" lvl="0" indent="-355600" algn="l" rtl="0">
              <a:spcBef>
                <a:spcPts val="0"/>
              </a:spcBef>
              <a:spcAft>
                <a:spcPts val="0"/>
              </a:spcAft>
              <a:buClr>
                <a:schemeClr val="lt1"/>
              </a:buClr>
              <a:buSzPts val="2000"/>
              <a:buChar char="●"/>
            </a:pPr>
            <a:r>
              <a:rPr lang="en-US" sz="2000">
                <a:solidFill>
                  <a:schemeClr val="lt1"/>
                </a:solidFill>
              </a:rPr>
              <a:t>Need to think about capital improvements to pools going forward.</a:t>
            </a:r>
            <a:endParaRPr sz="2000">
              <a:solidFill>
                <a:schemeClr val="lt1"/>
              </a:solidFill>
            </a:endParaRPr>
          </a:p>
          <a:p>
            <a:pPr marL="0" lvl="0" indent="0" algn="l" rtl="0">
              <a:spcBef>
                <a:spcPts val="0"/>
              </a:spcBef>
              <a:spcAft>
                <a:spcPts val="0"/>
              </a:spcAft>
              <a:buNone/>
            </a:pPr>
            <a:endParaRPr>
              <a:latin typeface="Avenir"/>
              <a:ea typeface="Avenir"/>
              <a:cs typeface="Avenir"/>
              <a:sym typeface="Avenir"/>
            </a:endParaRPr>
          </a:p>
        </p:txBody>
      </p:sp>
      <p:pic>
        <p:nvPicPr>
          <p:cNvPr id="1526" name="Google Shape;1526;g166e3af5699_2_1365"/>
          <p:cNvPicPr preferRelativeResize="0"/>
          <p:nvPr/>
        </p:nvPicPr>
        <p:blipFill>
          <a:blip r:embed="rId3">
            <a:alphaModFix/>
          </a:blip>
          <a:stretch>
            <a:fillRect/>
          </a:stretch>
        </p:blipFill>
        <p:spPr>
          <a:xfrm>
            <a:off x="6231488" y="3429000"/>
            <a:ext cx="5518648" cy="3084227"/>
          </a:xfrm>
          <a:prstGeom prst="rect">
            <a:avLst/>
          </a:prstGeom>
          <a:noFill/>
          <a:ln>
            <a:noFill/>
          </a:ln>
        </p:spPr>
      </p:pic>
      <p:sp>
        <p:nvSpPr>
          <p:cNvPr id="1527" name="Google Shape;1527;g166e3af5699_2_1365"/>
          <p:cNvSpPr txBox="1"/>
          <p:nvPr/>
        </p:nvSpPr>
        <p:spPr>
          <a:xfrm>
            <a:off x="6382700" y="3055550"/>
            <a:ext cx="571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err="1">
                <a:solidFill>
                  <a:srgbClr val="FFFFFF"/>
                </a:solidFill>
              </a:rPr>
              <a:t>Nishuane</a:t>
            </a:r>
            <a:r>
              <a:rPr lang="en-US" dirty="0">
                <a:latin typeface="Avenir"/>
                <a:ea typeface="Avenir"/>
                <a:cs typeface="Avenir"/>
                <a:sym typeface="Avenir"/>
              </a:rPr>
              <a:t> </a:t>
            </a:r>
            <a:r>
              <a:rPr lang="en-US" dirty="0">
                <a:solidFill>
                  <a:srgbClr val="FFFFFF"/>
                </a:solidFill>
                <a:latin typeface="Avenir"/>
                <a:ea typeface="Avenir"/>
                <a:cs typeface="Avenir"/>
                <a:sym typeface="Avenir"/>
              </a:rPr>
              <a:t>Park (Above)</a:t>
            </a:r>
            <a:endParaRPr dirty="0">
              <a:solidFill>
                <a:srgbClr val="FFFFFF"/>
              </a:solidFill>
              <a:latin typeface="Avenir"/>
              <a:ea typeface="Avenir"/>
              <a:cs typeface="Avenir"/>
              <a:sym typeface="Avenir"/>
            </a:endParaRPr>
          </a:p>
        </p:txBody>
      </p:sp>
      <p:sp>
        <p:nvSpPr>
          <p:cNvPr id="1528" name="Google Shape;1528;g166e3af5699_2_1365"/>
          <p:cNvSpPr txBox="1"/>
          <p:nvPr/>
        </p:nvSpPr>
        <p:spPr>
          <a:xfrm>
            <a:off x="6484450" y="6457800"/>
            <a:ext cx="57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FFFF"/>
                </a:solidFill>
                <a:latin typeface="Avenir"/>
                <a:ea typeface="Avenir"/>
                <a:cs typeface="Avenir"/>
                <a:sym typeface="Avenir"/>
              </a:rPr>
              <a:t>Essex Park </a:t>
            </a:r>
            <a:endParaRPr dirty="0">
              <a:solidFill>
                <a:srgbClr val="FFFFFF"/>
              </a:solidFill>
              <a:latin typeface="Avenir"/>
              <a:ea typeface="Avenir"/>
              <a:cs typeface="Avenir"/>
              <a:sym typeface="Avenir"/>
            </a:endParaRPr>
          </a:p>
        </p:txBody>
      </p:sp>
      <p:pic>
        <p:nvPicPr>
          <p:cNvPr id="1529" name="Google Shape;1529;g166e3af5699_2_1365"/>
          <p:cNvPicPr preferRelativeResize="0"/>
          <p:nvPr/>
        </p:nvPicPr>
        <p:blipFill>
          <a:blip r:embed="rId4">
            <a:alphaModFix/>
          </a:blip>
          <a:stretch>
            <a:fillRect/>
          </a:stretch>
        </p:blipFill>
        <p:spPr>
          <a:xfrm>
            <a:off x="6214600" y="49400"/>
            <a:ext cx="5518623" cy="30842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g166e3af5699_2_1346"/>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1536" name="Google Shape;1536;g166e3af5699_2_1346"/>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Cannabis</a:t>
            </a:r>
            <a:endParaRPr/>
          </a:p>
        </p:txBody>
      </p:sp>
      <p:pic>
        <p:nvPicPr>
          <p:cNvPr id="1537" name="Google Shape;1537;g166e3af5699_2_1346"/>
          <p:cNvPicPr preferRelativeResize="0"/>
          <p:nvPr/>
        </p:nvPicPr>
        <p:blipFill rotWithShape="1">
          <a:blip r:embed="rId3">
            <a:alphaModFix/>
          </a:blip>
          <a:srcRect b="12518"/>
          <a:stretch/>
        </p:blipFill>
        <p:spPr>
          <a:xfrm>
            <a:off x="5103125" y="1258250"/>
            <a:ext cx="6631675" cy="4799650"/>
          </a:xfrm>
          <a:prstGeom prst="rect">
            <a:avLst/>
          </a:prstGeom>
          <a:noFill/>
          <a:ln>
            <a:noFill/>
          </a:ln>
        </p:spPr>
      </p:pic>
      <p:sp>
        <p:nvSpPr>
          <p:cNvPr id="1538" name="Google Shape;1538;g166e3af5699_2_1346"/>
          <p:cNvSpPr txBox="1"/>
          <p:nvPr/>
        </p:nvSpPr>
        <p:spPr>
          <a:xfrm>
            <a:off x="409550" y="1445875"/>
            <a:ext cx="3956100" cy="4325100"/>
          </a:xfrm>
          <a:prstGeom prst="rect">
            <a:avLst/>
          </a:prstGeom>
          <a:noFill/>
          <a:ln>
            <a:noFill/>
          </a:ln>
        </p:spPr>
        <p:txBody>
          <a:bodyPr spcFirstLastPara="1" wrap="square" lIns="91425" tIns="91425" rIns="91425" bIns="91425" anchor="t" anchorCtr="0">
            <a:spAutoFit/>
          </a:bodyPr>
          <a:lstStyle/>
          <a:p>
            <a:pPr marL="596900" lvl="0" indent="-355600" algn="l" rtl="0">
              <a:lnSpc>
                <a:spcPct val="115000"/>
              </a:lnSpc>
              <a:spcBef>
                <a:spcPts val="1000"/>
              </a:spcBef>
              <a:spcAft>
                <a:spcPts val="0"/>
              </a:spcAft>
              <a:buClr>
                <a:srgbClr val="FFFFFF"/>
              </a:buClr>
              <a:buSzPts val="2000"/>
              <a:buChar char="●"/>
            </a:pPr>
            <a:r>
              <a:rPr lang="en-US" sz="2000">
                <a:solidFill>
                  <a:srgbClr val="FFFFFF"/>
                </a:solidFill>
              </a:rPr>
              <a:t>Ascend has been approved and is open for recreational sales</a:t>
            </a:r>
            <a:endParaRPr sz="200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a:solidFill>
                  <a:srgbClr val="FFFFFF"/>
                </a:solidFill>
              </a:rPr>
              <a:t>Town received 7 applications for 2 remaining retail licenses</a:t>
            </a:r>
            <a:endParaRPr sz="2000">
              <a:solidFill>
                <a:srgbClr val="FFFFFF"/>
              </a:solidFill>
            </a:endParaRPr>
          </a:p>
          <a:p>
            <a:pPr marL="0" lvl="0" indent="0" algn="l" rtl="0">
              <a:lnSpc>
                <a:spcPct val="115000"/>
              </a:lnSpc>
              <a:spcBef>
                <a:spcPts val="1000"/>
              </a:spcBef>
              <a:spcAft>
                <a:spcPts val="0"/>
              </a:spcAft>
              <a:buNone/>
            </a:pPr>
            <a:r>
              <a:rPr lang="en-US" sz="2000">
                <a:solidFill>
                  <a:srgbClr val="FFFFFF"/>
                </a:solidFill>
              </a:rPr>
              <a:t>   (hope to approve by year end)</a:t>
            </a:r>
            <a:endParaRPr sz="200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a:solidFill>
                  <a:srgbClr val="FFFFFF"/>
                </a:solidFill>
              </a:rPr>
              <a:t>We have also received applications for cultivators and manufacturers</a:t>
            </a:r>
            <a:endParaRPr sz="2000">
              <a:solidFill>
                <a:srgbClr val="FFFFFF"/>
              </a:solidFill>
            </a:endParaRPr>
          </a:p>
          <a:p>
            <a:pPr marL="0" lvl="0" indent="0" algn="l" rtl="0">
              <a:spcBef>
                <a:spcPts val="1000"/>
              </a:spcBef>
              <a:spcAft>
                <a:spcPts val="0"/>
              </a:spcAft>
              <a:buNone/>
            </a:pPr>
            <a:endParaRPr>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g166e3af5699_2_133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1545" name="Google Shape;1545;g166e3af5699_2_133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Bike Lane to Nowhere?</a:t>
            </a:r>
            <a:endParaRPr/>
          </a:p>
        </p:txBody>
      </p:sp>
      <p:pic>
        <p:nvPicPr>
          <p:cNvPr id="1546" name="Google Shape;1546;g166e3af5699_2_1335"/>
          <p:cNvPicPr preferRelativeResize="0"/>
          <p:nvPr/>
        </p:nvPicPr>
        <p:blipFill rotWithShape="1">
          <a:blip r:embed="rId3">
            <a:alphaModFix/>
          </a:blip>
          <a:srcRect t="23275" b="8567"/>
          <a:stretch/>
        </p:blipFill>
        <p:spPr>
          <a:xfrm>
            <a:off x="1362913" y="4226775"/>
            <a:ext cx="3337751" cy="2260899"/>
          </a:xfrm>
          <a:prstGeom prst="rect">
            <a:avLst/>
          </a:prstGeom>
          <a:noFill/>
          <a:ln>
            <a:noFill/>
          </a:ln>
        </p:spPr>
      </p:pic>
      <p:sp>
        <p:nvSpPr>
          <p:cNvPr id="1547" name="Google Shape;1547;g166e3af5699_2_1335"/>
          <p:cNvSpPr txBox="1"/>
          <p:nvPr/>
        </p:nvSpPr>
        <p:spPr>
          <a:xfrm>
            <a:off x="457188" y="1049750"/>
            <a:ext cx="5149200" cy="314442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0"/>
              </a:spcAft>
              <a:buClr>
                <a:schemeClr val="lt1"/>
              </a:buClr>
              <a:buSzPts val="2000"/>
              <a:buChar char="●"/>
            </a:pPr>
            <a:r>
              <a:rPr lang="en-US" sz="2000" dirty="0">
                <a:solidFill>
                  <a:schemeClr val="lt1"/>
                </a:solidFill>
              </a:rPr>
              <a:t>Land has been acquired for the Essex Hudson Greenway, beginning near Bay St.</a:t>
            </a:r>
            <a:endParaRPr sz="2000"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US" sz="2000" dirty="0">
                <a:solidFill>
                  <a:schemeClr val="lt1"/>
                </a:solidFill>
              </a:rPr>
              <a:t>This is the first leg of "Downtown Connection" to Greenway</a:t>
            </a:r>
            <a:endParaRPr sz="2000"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US" sz="2000" dirty="0">
                <a:solidFill>
                  <a:schemeClr val="lt1"/>
                </a:solidFill>
              </a:rPr>
              <a:t>Grant-Funded</a:t>
            </a:r>
            <a:endParaRPr sz="2000"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US" sz="2000" dirty="0">
                <a:solidFill>
                  <a:schemeClr val="lt1"/>
                </a:solidFill>
              </a:rPr>
              <a:t>Happening in phases over several years, phase 2 grant being pursued</a:t>
            </a:r>
            <a:endParaRPr sz="2000" dirty="0">
              <a:solidFill>
                <a:schemeClr val="lt1"/>
              </a:solidFill>
              <a:latin typeface="Avenir"/>
              <a:ea typeface="Avenir"/>
              <a:cs typeface="Avenir"/>
              <a:sym typeface="Avenir"/>
            </a:endParaRPr>
          </a:p>
        </p:txBody>
      </p:sp>
      <p:pic>
        <p:nvPicPr>
          <p:cNvPr id="1548" name="Google Shape;1548;g166e3af5699_2_1335"/>
          <p:cNvPicPr preferRelativeResize="0"/>
          <p:nvPr/>
        </p:nvPicPr>
        <p:blipFill>
          <a:blip r:embed="rId4">
            <a:alphaModFix/>
          </a:blip>
          <a:stretch>
            <a:fillRect/>
          </a:stretch>
        </p:blipFill>
        <p:spPr>
          <a:xfrm>
            <a:off x="6514763" y="1411587"/>
            <a:ext cx="5220050" cy="4034826"/>
          </a:xfrm>
          <a:prstGeom prst="rect">
            <a:avLst/>
          </a:prstGeom>
          <a:noFill/>
          <a:ln>
            <a:noFill/>
          </a:ln>
        </p:spPr>
      </p:pic>
      <p:cxnSp>
        <p:nvCxnSpPr>
          <p:cNvPr id="1549" name="Google Shape;1549;g166e3af5699_2_1335"/>
          <p:cNvCxnSpPr/>
          <p:nvPr/>
        </p:nvCxnSpPr>
        <p:spPr>
          <a:xfrm rot="10800000" flipH="1">
            <a:off x="3429000" y="2535050"/>
            <a:ext cx="3802500" cy="2806500"/>
          </a:xfrm>
          <a:prstGeom prst="straightConnector1">
            <a:avLst/>
          </a:prstGeom>
          <a:noFill/>
          <a:ln w="38100" cap="flat" cmpd="sng">
            <a:solidFill>
              <a:schemeClr val="accent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550" name="Google Shape;1550;g166e3af5699_2_1335"/>
          <p:cNvSpPr txBox="1"/>
          <p:nvPr/>
        </p:nvSpPr>
        <p:spPr>
          <a:xfrm>
            <a:off x="1362925" y="6487675"/>
            <a:ext cx="651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FFFF"/>
                </a:solidFill>
                <a:latin typeface="Avenir"/>
                <a:ea typeface="Avenir"/>
                <a:cs typeface="Avenir"/>
                <a:sym typeface="Avenir"/>
              </a:rPr>
              <a:t>*Glenridge ave (above)</a:t>
            </a:r>
            <a:endParaRPr>
              <a:solidFill>
                <a:srgbClr val="FFFFFF"/>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2143"/>
        </a:solidFill>
        <a:effectLst/>
      </p:bgPr>
    </p:bg>
    <p:spTree>
      <p:nvGrpSpPr>
        <p:cNvPr id="1" name="Shape 1555"/>
        <p:cNvGrpSpPr/>
        <p:nvPr/>
      </p:nvGrpSpPr>
      <p:grpSpPr>
        <a:xfrm>
          <a:off x="0" y="0"/>
          <a:ext cx="0" cy="0"/>
          <a:chOff x="0" y="0"/>
          <a:chExt cx="0" cy="0"/>
        </a:xfrm>
      </p:grpSpPr>
      <p:sp>
        <p:nvSpPr>
          <p:cNvPr id="1556" name="Google Shape;1556;g166e3af5699_2_153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1557" name="Google Shape;1557;g166e3af5699_2_1530"/>
          <p:cNvSpPr txBox="1"/>
          <p:nvPr/>
        </p:nvSpPr>
        <p:spPr>
          <a:xfrm>
            <a:off x="1222136" y="3971857"/>
            <a:ext cx="11271600" cy="923400"/>
          </a:xfrm>
          <a:prstGeom prst="rect">
            <a:avLst/>
          </a:prstGeom>
          <a:noFill/>
          <a:ln>
            <a:noFill/>
          </a:ln>
        </p:spPr>
        <p:txBody>
          <a:bodyPr spcFirstLastPara="1" wrap="square" lIns="0" tIns="0" rIns="0" bIns="0" anchor="ctr" anchorCtr="0">
            <a:spAutoFit/>
          </a:bodyPr>
          <a:lstStyle/>
          <a:p>
            <a:pPr marL="0" marR="0" lvl="0" indent="0" algn="l" rtl="0">
              <a:lnSpc>
                <a:spcPct val="75000"/>
              </a:lnSpc>
              <a:spcBef>
                <a:spcPts val="0"/>
              </a:spcBef>
              <a:spcAft>
                <a:spcPts val="0"/>
              </a:spcAft>
              <a:buClr>
                <a:schemeClr val="accent1"/>
              </a:buClr>
              <a:buSzPts val="8000"/>
              <a:buFont typeface="Avenir"/>
              <a:buNone/>
            </a:pPr>
            <a:r>
              <a:rPr lang="en-US" sz="8000" b="1" i="0" u="none" strike="noStrike" cap="none">
                <a:solidFill>
                  <a:schemeClr val="accent1"/>
                </a:solidFill>
                <a:latin typeface="Avenir"/>
                <a:ea typeface="Avenir"/>
                <a:cs typeface="Avenir"/>
                <a:sym typeface="Avenir"/>
              </a:rPr>
              <a:t>SCHOOL BOND</a:t>
            </a:r>
            <a:endParaRPr/>
          </a:p>
        </p:txBody>
      </p:sp>
      <p:sp>
        <p:nvSpPr>
          <p:cNvPr id="1558" name="Google Shape;1558;g166e3af5699_2_1530"/>
          <p:cNvSpPr txBox="1"/>
          <p:nvPr/>
        </p:nvSpPr>
        <p:spPr>
          <a:xfrm>
            <a:off x="1222136" y="3019909"/>
            <a:ext cx="11271600" cy="923400"/>
          </a:xfrm>
          <a:prstGeom prst="rect">
            <a:avLst/>
          </a:prstGeom>
          <a:noFill/>
          <a:ln>
            <a:noFill/>
          </a:ln>
        </p:spPr>
        <p:txBody>
          <a:bodyPr spcFirstLastPara="1" wrap="square" lIns="0" tIns="0" rIns="0" bIns="0" anchor="ctr" anchorCtr="0">
            <a:spAutoFit/>
          </a:bodyPr>
          <a:lstStyle/>
          <a:p>
            <a:pPr marL="0" marR="0" lvl="0" indent="0" algn="l" rtl="0">
              <a:lnSpc>
                <a:spcPct val="75000"/>
              </a:lnSpc>
              <a:spcBef>
                <a:spcPts val="0"/>
              </a:spcBef>
              <a:spcAft>
                <a:spcPts val="0"/>
              </a:spcAft>
              <a:buClr>
                <a:srgbClr val="9B9A9A"/>
              </a:buClr>
              <a:buSzPts val="8000"/>
              <a:buFont typeface="Avenir"/>
              <a:buNone/>
            </a:pPr>
            <a:r>
              <a:rPr lang="en-US" sz="8000" b="1" i="0" u="none" strike="noStrike" cap="none">
                <a:solidFill>
                  <a:srgbClr val="9B9A9A"/>
                </a:solidFill>
                <a:latin typeface="Avenir"/>
                <a:ea typeface="Avenir"/>
                <a:cs typeface="Avenir"/>
                <a:sym typeface="Avenir"/>
              </a:rPr>
              <a:t>MONTCLAIR’S</a:t>
            </a:r>
            <a:endParaRPr/>
          </a:p>
        </p:txBody>
      </p:sp>
      <p:sp>
        <p:nvSpPr>
          <p:cNvPr id="1559" name="Google Shape;1559;g166e3af5699_2_1530"/>
          <p:cNvSpPr txBox="1"/>
          <p:nvPr/>
        </p:nvSpPr>
        <p:spPr>
          <a:xfrm>
            <a:off x="1222136" y="2067961"/>
            <a:ext cx="11271600" cy="923400"/>
          </a:xfrm>
          <a:prstGeom prst="rect">
            <a:avLst/>
          </a:prstGeom>
          <a:noFill/>
          <a:ln>
            <a:noFill/>
          </a:ln>
        </p:spPr>
        <p:txBody>
          <a:bodyPr spcFirstLastPara="1" wrap="square" lIns="0" tIns="0" rIns="0" bIns="0" anchor="ctr" anchorCtr="0">
            <a:spAutoFit/>
          </a:bodyPr>
          <a:lstStyle/>
          <a:p>
            <a:pPr marL="0" marR="0" lvl="0" indent="0" algn="l" rtl="0">
              <a:lnSpc>
                <a:spcPct val="75000"/>
              </a:lnSpc>
              <a:spcBef>
                <a:spcPts val="0"/>
              </a:spcBef>
              <a:spcAft>
                <a:spcPts val="0"/>
              </a:spcAft>
              <a:buClr>
                <a:schemeClr val="lt1"/>
              </a:buClr>
              <a:buSzPts val="8000"/>
              <a:buFont typeface="Avenir"/>
              <a:buNone/>
            </a:pPr>
            <a:r>
              <a:rPr lang="en-US" sz="8000" b="1" i="0" u="none" strike="noStrike" cap="none">
                <a:solidFill>
                  <a:schemeClr val="lt1"/>
                </a:solidFill>
                <a:latin typeface="Avenir"/>
                <a:ea typeface="Avenir"/>
                <a:cs typeface="Avenir"/>
                <a:sym typeface="Avenir"/>
              </a:rPr>
              <a:t>UNDERSTANDING</a:t>
            </a:r>
            <a:endParaRPr sz="8000" b="1" i="0" u="none" strike="noStrike" cap="none">
              <a:solidFill>
                <a:schemeClr val="accent1"/>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9"/>
                                        </p:tgtEl>
                                        <p:attrNameLst>
                                          <p:attrName>style.visibility</p:attrName>
                                        </p:attrNameLst>
                                      </p:cBhvr>
                                      <p:to>
                                        <p:strVal val="visible"/>
                                      </p:to>
                                    </p:set>
                                    <p:animEffect transition="in" filter="fade">
                                      <p:cBhvr>
                                        <p:cTn id="7" dur="500"/>
                                        <p:tgtEl>
                                          <p:spTgt spid="1559"/>
                                        </p:tgtEl>
                                      </p:cBhvr>
                                    </p:animEffect>
                                  </p:childTnLst>
                                </p:cTn>
                              </p:par>
                              <p:par>
                                <p:cTn id="8" presetID="10" presetClass="entr" presetSubtype="0" fill="hold" nodeType="withEffect">
                                  <p:stCondLst>
                                    <p:cond delay="500"/>
                                  </p:stCondLst>
                                  <p:childTnLst>
                                    <p:set>
                                      <p:cBhvr>
                                        <p:cTn id="9" dur="1" fill="hold">
                                          <p:stCondLst>
                                            <p:cond delay="0"/>
                                          </p:stCondLst>
                                        </p:cTn>
                                        <p:tgtEl>
                                          <p:spTgt spid="1558"/>
                                        </p:tgtEl>
                                        <p:attrNameLst>
                                          <p:attrName>style.visibility</p:attrName>
                                        </p:attrNameLst>
                                      </p:cBhvr>
                                      <p:to>
                                        <p:strVal val="visible"/>
                                      </p:to>
                                    </p:set>
                                    <p:animEffect transition="in" filter="fade">
                                      <p:cBhvr>
                                        <p:cTn id="10" dur="500"/>
                                        <p:tgtEl>
                                          <p:spTgt spid="1558"/>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1557"/>
                                        </p:tgtEl>
                                        <p:attrNameLst>
                                          <p:attrName>style.visibility</p:attrName>
                                        </p:attrNameLst>
                                      </p:cBhvr>
                                      <p:to>
                                        <p:strVal val="visible"/>
                                      </p:to>
                                    </p:set>
                                    <p:animEffect transition="in" filter="fade">
                                      <p:cBhvr>
                                        <p:cTn id="14" dur="500"/>
                                        <p:tgtEl>
                                          <p:spTgt spid="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3"/>
        <p:cNvGrpSpPr/>
        <p:nvPr/>
      </p:nvGrpSpPr>
      <p:grpSpPr>
        <a:xfrm>
          <a:off x="0" y="0"/>
          <a:ext cx="0" cy="0"/>
          <a:chOff x="0" y="0"/>
          <a:chExt cx="0" cy="0"/>
        </a:xfrm>
      </p:grpSpPr>
      <p:sp>
        <p:nvSpPr>
          <p:cNvPr id="1254" name="Google Shape;1254;g166e3af5699_2_1295"/>
          <p:cNvSpPr txBox="1"/>
          <p:nvPr/>
        </p:nvSpPr>
        <p:spPr>
          <a:xfrm>
            <a:off x="137786" y="0"/>
            <a:ext cx="7678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COVID-19 Consequences for Montclair</a:t>
            </a:r>
            <a:endParaRPr/>
          </a:p>
        </p:txBody>
      </p:sp>
      <p:sp>
        <p:nvSpPr>
          <p:cNvPr id="1255" name="Google Shape;1255;g166e3af5699_2_1295"/>
          <p:cNvSpPr txBox="1"/>
          <p:nvPr/>
        </p:nvSpPr>
        <p:spPr>
          <a:xfrm>
            <a:off x="9511215" y="6267198"/>
            <a:ext cx="25596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rgbClr val="FFFFFF"/>
                </a:solidFill>
                <a:latin typeface="Arial"/>
                <a:ea typeface="Arial"/>
                <a:cs typeface="Arial"/>
                <a:sym typeface="Arial"/>
              </a:rPr>
              <a:t>As of </a:t>
            </a:r>
            <a:r>
              <a:rPr lang="en-US" sz="1600" i="1">
                <a:solidFill>
                  <a:srgbClr val="FFFFFF"/>
                </a:solidFill>
              </a:rPr>
              <a:t>October</a:t>
            </a:r>
            <a:r>
              <a:rPr lang="en-US" sz="1600" i="1">
                <a:solidFill>
                  <a:srgbClr val="FFFFFF"/>
                </a:solidFill>
                <a:latin typeface="Arial"/>
                <a:ea typeface="Arial"/>
                <a:cs typeface="Arial"/>
                <a:sym typeface="Arial"/>
              </a:rPr>
              <a:t> </a:t>
            </a:r>
            <a:r>
              <a:rPr lang="en-US" sz="1600" i="1">
                <a:solidFill>
                  <a:srgbClr val="FFFFFF"/>
                </a:solidFill>
              </a:rPr>
              <a:t>11</a:t>
            </a:r>
            <a:r>
              <a:rPr lang="en-US" sz="1600" i="1" baseline="30000">
                <a:solidFill>
                  <a:srgbClr val="FFFFFF"/>
                </a:solidFill>
                <a:latin typeface="Arial"/>
                <a:ea typeface="Arial"/>
                <a:cs typeface="Arial"/>
                <a:sym typeface="Arial"/>
              </a:rPr>
              <a:t>th</a:t>
            </a:r>
            <a:r>
              <a:rPr lang="en-US" sz="1600" i="1">
                <a:solidFill>
                  <a:srgbClr val="FFFFFF"/>
                </a:solidFill>
                <a:latin typeface="Arial"/>
                <a:ea typeface="Arial"/>
                <a:cs typeface="Arial"/>
                <a:sym typeface="Arial"/>
              </a:rPr>
              <a:t>, 202</a:t>
            </a:r>
            <a:r>
              <a:rPr lang="en-US" sz="1600" i="1">
                <a:solidFill>
                  <a:srgbClr val="FFFFFF"/>
                </a:solidFill>
              </a:rPr>
              <a:t>2</a:t>
            </a:r>
            <a:endParaRPr>
              <a:solidFill>
                <a:srgbClr val="FFFFFF"/>
              </a:solidFill>
            </a:endParaRPr>
          </a:p>
          <a:p>
            <a:pPr marL="0" marR="0" lvl="0" indent="0" algn="l" rtl="0">
              <a:spcBef>
                <a:spcPts val="0"/>
              </a:spcBef>
              <a:spcAft>
                <a:spcPts val="0"/>
              </a:spcAft>
              <a:buNone/>
            </a:pPr>
            <a:endParaRPr sz="2400" b="1">
              <a:solidFill>
                <a:srgbClr val="024D85"/>
              </a:solidFill>
              <a:latin typeface="Arial"/>
              <a:ea typeface="Arial"/>
              <a:cs typeface="Arial"/>
              <a:sym typeface="Arial"/>
            </a:endParaRPr>
          </a:p>
        </p:txBody>
      </p:sp>
      <p:sp>
        <p:nvSpPr>
          <p:cNvPr id="1256" name="Google Shape;1256;g166e3af5699_2_1295"/>
          <p:cNvSpPr txBox="1"/>
          <p:nvPr/>
        </p:nvSpPr>
        <p:spPr>
          <a:xfrm>
            <a:off x="560889" y="2936391"/>
            <a:ext cx="3043800" cy="9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accent1"/>
                </a:solidFill>
              </a:rPr>
              <a:t>Deaths</a:t>
            </a:r>
            <a:r>
              <a:rPr lang="en-US" sz="4000" b="1">
                <a:solidFill>
                  <a:schemeClr val="accent1"/>
                </a:solidFill>
              </a:rPr>
              <a:t>: 83</a:t>
            </a:r>
            <a:endParaRPr b="1" dirty="0">
              <a:solidFill>
                <a:schemeClr val="accent1"/>
              </a:solidFill>
            </a:endParaRPr>
          </a:p>
          <a:p>
            <a:pPr marL="0" marR="0" lvl="0" indent="0" algn="l" rtl="0">
              <a:spcBef>
                <a:spcPts val="0"/>
              </a:spcBef>
              <a:spcAft>
                <a:spcPts val="0"/>
              </a:spcAft>
              <a:buNone/>
            </a:pPr>
            <a:r>
              <a:rPr lang="en-US" sz="1800" b="1" dirty="0">
                <a:solidFill>
                  <a:schemeClr val="dk1"/>
                </a:solidFill>
              </a:rPr>
              <a:t>       (3 deaths in 2022)</a:t>
            </a:r>
            <a:endParaRPr sz="1800" b="1" dirty="0">
              <a:solidFill>
                <a:schemeClr val="dk1"/>
              </a:solidFill>
            </a:endParaRPr>
          </a:p>
        </p:txBody>
      </p:sp>
      <p:pic>
        <p:nvPicPr>
          <p:cNvPr id="1257" name="Google Shape;1257;g166e3af5699_2_1295"/>
          <p:cNvPicPr preferRelativeResize="0"/>
          <p:nvPr/>
        </p:nvPicPr>
        <p:blipFill>
          <a:blip r:embed="rId3">
            <a:alphaModFix/>
          </a:blip>
          <a:stretch>
            <a:fillRect/>
          </a:stretch>
        </p:blipFill>
        <p:spPr>
          <a:xfrm>
            <a:off x="4605874" y="917250"/>
            <a:ext cx="7537100" cy="502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12143"/>
        </a:solidFill>
        <a:effectLst/>
      </p:bgPr>
    </p:bg>
    <p:spTree>
      <p:nvGrpSpPr>
        <p:cNvPr id="1" name="Shape 1555"/>
        <p:cNvGrpSpPr/>
        <p:nvPr/>
      </p:nvGrpSpPr>
      <p:grpSpPr>
        <a:xfrm>
          <a:off x="0" y="0"/>
          <a:ext cx="0" cy="0"/>
          <a:chOff x="0" y="0"/>
          <a:chExt cx="0" cy="0"/>
        </a:xfrm>
      </p:grpSpPr>
      <p:sp>
        <p:nvSpPr>
          <p:cNvPr id="1556" name="Google Shape;1556;g166e3af5699_2_1530"/>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1557" name="Google Shape;1557;g166e3af5699_2_1530"/>
          <p:cNvSpPr txBox="1"/>
          <p:nvPr/>
        </p:nvSpPr>
        <p:spPr>
          <a:xfrm>
            <a:off x="728150" y="2752692"/>
            <a:ext cx="11271600" cy="923330"/>
          </a:xfrm>
          <a:prstGeom prst="rect">
            <a:avLst/>
          </a:prstGeom>
          <a:noFill/>
          <a:ln>
            <a:noFill/>
          </a:ln>
        </p:spPr>
        <p:txBody>
          <a:bodyPr spcFirstLastPara="1" wrap="square" lIns="0" tIns="0" rIns="0" bIns="0" anchor="ctr" anchorCtr="0">
            <a:spAutoFit/>
          </a:bodyPr>
          <a:lstStyle/>
          <a:p>
            <a:pPr marL="0" marR="0" lvl="0" indent="0" algn="l" rtl="0">
              <a:lnSpc>
                <a:spcPct val="75000"/>
              </a:lnSpc>
              <a:spcBef>
                <a:spcPts val="0"/>
              </a:spcBef>
              <a:spcAft>
                <a:spcPts val="0"/>
              </a:spcAft>
              <a:buClr>
                <a:schemeClr val="accent1"/>
              </a:buClr>
              <a:buSzPts val="8000"/>
              <a:buFont typeface="Avenir"/>
              <a:buNone/>
            </a:pPr>
            <a:r>
              <a:rPr lang="en-US" sz="8000" b="1" dirty="0">
                <a:solidFill>
                  <a:schemeClr val="accent1"/>
                </a:solidFill>
                <a:latin typeface="Avenir"/>
                <a:sym typeface="Avenir"/>
              </a:rPr>
              <a:t>BEFORE &amp; AFTER</a:t>
            </a:r>
            <a:endParaRPr dirty="0"/>
          </a:p>
        </p:txBody>
      </p:sp>
    </p:spTree>
    <p:extLst>
      <p:ext uri="{BB962C8B-B14F-4D97-AF65-F5344CB8AC3E}">
        <p14:creationId xmlns:p14="http://schemas.microsoft.com/office/powerpoint/2010/main" val="2168318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557"/>
                                        </p:tgtEl>
                                        <p:attrNameLst>
                                          <p:attrName>style.visibility</p:attrName>
                                        </p:attrNameLst>
                                      </p:cBhvr>
                                      <p:to>
                                        <p:strVal val="visible"/>
                                      </p:to>
                                    </p:set>
                                    <p:animEffect transition="in" filter="fade">
                                      <p:cBhvr>
                                        <p:cTn id="7" dur="500"/>
                                        <p:tgtEl>
                                          <p:spTgt spid="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g166e3af5699_2_1897"/>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1565" name="Google Shape;1565;g166e3af5699_2_1897"/>
          <p:cNvSpPr txBox="1">
            <a:spLocks noGrp="1"/>
          </p:cNvSpPr>
          <p:nvPr>
            <p:ph type="title"/>
          </p:nvPr>
        </p:nvSpPr>
        <p:spPr>
          <a:xfrm>
            <a:off x="457201" y="449551"/>
            <a:ext cx="11277600" cy="5850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HILLSIDE</a:t>
            </a:r>
            <a:endParaRPr/>
          </a:p>
        </p:txBody>
      </p:sp>
      <p:pic>
        <p:nvPicPr>
          <p:cNvPr id="1566" name="Google Shape;1566;g166e3af5699_2_1897"/>
          <p:cNvPicPr preferRelativeResize="0"/>
          <p:nvPr/>
        </p:nvPicPr>
        <p:blipFill rotWithShape="1">
          <a:blip r:embed="rId3">
            <a:alphaModFix/>
          </a:blip>
          <a:srcRect r="-10"/>
          <a:stretch/>
        </p:blipFill>
        <p:spPr>
          <a:xfrm>
            <a:off x="443581" y="1525508"/>
            <a:ext cx="5544595" cy="3806985"/>
          </a:xfrm>
          <a:prstGeom prst="rect">
            <a:avLst/>
          </a:prstGeom>
          <a:noFill/>
          <a:ln>
            <a:noFill/>
          </a:ln>
        </p:spPr>
      </p:pic>
      <p:pic>
        <p:nvPicPr>
          <p:cNvPr id="1567" name="Google Shape;1567;g166e3af5699_2_1897"/>
          <p:cNvPicPr preferRelativeResize="0"/>
          <p:nvPr/>
        </p:nvPicPr>
        <p:blipFill rotWithShape="1">
          <a:blip r:embed="rId4">
            <a:alphaModFix/>
          </a:blip>
          <a:srcRect/>
          <a:stretch/>
        </p:blipFill>
        <p:spPr>
          <a:xfrm>
            <a:off x="6203824" y="1525508"/>
            <a:ext cx="5544595" cy="3806985"/>
          </a:xfrm>
          <a:prstGeom prst="rect">
            <a:avLst/>
          </a:prstGeom>
          <a:noFill/>
          <a:ln>
            <a:noFill/>
          </a:ln>
        </p:spPr>
      </p:pic>
      <p:sp>
        <p:nvSpPr>
          <p:cNvPr id="1568" name="Google Shape;1568;g166e3af5699_2_1897"/>
          <p:cNvSpPr txBox="1"/>
          <p:nvPr/>
        </p:nvSpPr>
        <p:spPr>
          <a:xfrm>
            <a:off x="443581" y="5414962"/>
            <a:ext cx="14487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Hillside Roof (2022)</a:t>
            </a:r>
            <a:endParaRPr/>
          </a:p>
        </p:txBody>
      </p:sp>
      <p:sp>
        <p:nvSpPr>
          <p:cNvPr id="1569" name="Google Shape;1569;g166e3af5699_2_1897"/>
          <p:cNvSpPr txBox="1"/>
          <p:nvPr/>
        </p:nvSpPr>
        <p:spPr>
          <a:xfrm>
            <a:off x="6201443" y="5414962"/>
            <a:ext cx="18219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Hillside Roof (Rendering)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pic>
        <p:nvPicPr>
          <p:cNvPr id="1574" name="Google Shape;1574;g166e3af5699_2_2194"/>
          <p:cNvPicPr preferRelativeResize="0"/>
          <p:nvPr/>
        </p:nvPicPr>
        <p:blipFill rotWithShape="1">
          <a:blip r:embed="rId3">
            <a:alphaModFix/>
          </a:blip>
          <a:srcRect/>
          <a:stretch/>
        </p:blipFill>
        <p:spPr>
          <a:xfrm>
            <a:off x="443581" y="1525509"/>
            <a:ext cx="5544595" cy="3806983"/>
          </a:xfrm>
          <a:prstGeom prst="rect">
            <a:avLst/>
          </a:prstGeom>
          <a:noFill/>
          <a:ln>
            <a:noFill/>
          </a:ln>
        </p:spPr>
      </p:pic>
      <p:pic>
        <p:nvPicPr>
          <p:cNvPr id="1575" name="Google Shape;1575;g166e3af5699_2_2194"/>
          <p:cNvPicPr preferRelativeResize="0"/>
          <p:nvPr/>
        </p:nvPicPr>
        <p:blipFill rotWithShape="1">
          <a:blip r:embed="rId4">
            <a:alphaModFix/>
          </a:blip>
          <a:srcRect r="-10"/>
          <a:stretch/>
        </p:blipFill>
        <p:spPr>
          <a:xfrm>
            <a:off x="6203824" y="1525509"/>
            <a:ext cx="5544595" cy="3806983"/>
          </a:xfrm>
          <a:prstGeom prst="rect">
            <a:avLst/>
          </a:prstGeom>
          <a:noFill/>
          <a:ln>
            <a:noFill/>
          </a:ln>
        </p:spPr>
      </p:pic>
      <p:sp>
        <p:nvSpPr>
          <p:cNvPr id="1576" name="Google Shape;1576;g166e3af5699_2_2194"/>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1577" name="Google Shape;1577;g166e3af5699_2_2194"/>
          <p:cNvSpPr txBox="1">
            <a:spLocks noGrp="1"/>
          </p:cNvSpPr>
          <p:nvPr>
            <p:ph type="title"/>
          </p:nvPr>
        </p:nvSpPr>
        <p:spPr>
          <a:xfrm>
            <a:off x="457201" y="449551"/>
            <a:ext cx="11277600" cy="5850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RENAISSANCE</a:t>
            </a:r>
            <a:endParaRPr/>
          </a:p>
        </p:txBody>
      </p:sp>
      <p:sp>
        <p:nvSpPr>
          <p:cNvPr id="1578" name="Google Shape;1578;g166e3af5699_2_2194"/>
          <p:cNvSpPr txBox="1"/>
          <p:nvPr/>
        </p:nvSpPr>
        <p:spPr>
          <a:xfrm>
            <a:off x="443581" y="5414962"/>
            <a:ext cx="22977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Renaissance Gymnasium (2022)</a:t>
            </a:r>
            <a:endParaRPr/>
          </a:p>
        </p:txBody>
      </p:sp>
      <p:sp>
        <p:nvSpPr>
          <p:cNvPr id="1579" name="Google Shape;1579;g166e3af5699_2_2194"/>
          <p:cNvSpPr txBox="1"/>
          <p:nvPr/>
        </p:nvSpPr>
        <p:spPr>
          <a:xfrm>
            <a:off x="6201443" y="5414962"/>
            <a:ext cx="26712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Renaissance Gymnasium (Rendering)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pic>
        <p:nvPicPr>
          <p:cNvPr id="1584" name="Google Shape;1584;g166e3af5699_2_2491"/>
          <p:cNvPicPr preferRelativeResize="0"/>
          <p:nvPr/>
        </p:nvPicPr>
        <p:blipFill rotWithShape="1">
          <a:blip r:embed="rId3">
            <a:alphaModFix/>
          </a:blip>
          <a:srcRect l="9063" r="9063"/>
          <a:stretch/>
        </p:blipFill>
        <p:spPr>
          <a:xfrm>
            <a:off x="443581" y="1525509"/>
            <a:ext cx="5544591" cy="3806985"/>
          </a:xfrm>
          <a:prstGeom prst="rect">
            <a:avLst/>
          </a:prstGeom>
          <a:noFill/>
          <a:ln>
            <a:noFill/>
          </a:ln>
        </p:spPr>
      </p:pic>
      <p:pic>
        <p:nvPicPr>
          <p:cNvPr id="1585" name="Google Shape;1585;g166e3af5699_2_2491"/>
          <p:cNvPicPr preferRelativeResize="0"/>
          <p:nvPr/>
        </p:nvPicPr>
        <p:blipFill rotWithShape="1">
          <a:blip r:embed="rId4">
            <a:alphaModFix/>
          </a:blip>
          <a:srcRect l="2444" r="2435"/>
          <a:stretch/>
        </p:blipFill>
        <p:spPr>
          <a:xfrm>
            <a:off x="6203824" y="1525509"/>
            <a:ext cx="5544594" cy="3806984"/>
          </a:xfrm>
          <a:prstGeom prst="rect">
            <a:avLst/>
          </a:prstGeom>
          <a:noFill/>
          <a:ln>
            <a:noFill/>
          </a:ln>
        </p:spPr>
      </p:pic>
      <p:sp>
        <p:nvSpPr>
          <p:cNvPr id="1586" name="Google Shape;1586;g166e3af5699_2_2491"/>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1587" name="Google Shape;1587;g166e3af5699_2_2491"/>
          <p:cNvSpPr txBox="1">
            <a:spLocks noGrp="1"/>
          </p:cNvSpPr>
          <p:nvPr>
            <p:ph type="title"/>
          </p:nvPr>
        </p:nvSpPr>
        <p:spPr>
          <a:xfrm>
            <a:off x="457201" y="449551"/>
            <a:ext cx="11277600" cy="5850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NISHUANE</a:t>
            </a:r>
            <a:endParaRPr/>
          </a:p>
        </p:txBody>
      </p:sp>
      <p:sp>
        <p:nvSpPr>
          <p:cNvPr id="1588" name="Google Shape;1588;g166e3af5699_2_2491"/>
          <p:cNvSpPr txBox="1"/>
          <p:nvPr/>
        </p:nvSpPr>
        <p:spPr>
          <a:xfrm>
            <a:off x="443581" y="5414962"/>
            <a:ext cx="21327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Nishuane Music Room (2022)</a:t>
            </a:r>
            <a:endParaRPr/>
          </a:p>
        </p:txBody>
      </p:sp>
      <p:sp>
        <p:nvSpPr>
          <p:cNvPr id="1589" name="Google Shape;1589;g166e3af5699_2_2491"/>
          <p:cNvSpPr txBox="1"/>
          <p:nvPr/>
        </p:nvSpPr>
        <p:spPr>
          <a:xfrm>
            <a:off x="6201443" y="5414962"/>
            <a:ext cx="25059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Nishuane Music Room (Rendering)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pic>
        <p:nvPicPr>
          <p:cNvPr id="1594" name="Google Shape;1594;g166e3af5699_2_2788"/>
          <p:cNvPicPr preferRelativeResize="0"/>
          <p:nvPr/>
        </p:nvPicPr>
        <p:blipFill rotWithShape="1">
          <a:blip r:embed="rId3">
            <a:alphaModFix/>
          </a:blip>
          <a:srcRect l="9063" r="9063"/>
          <a:stretch/>
        </p:blipFill>
        <p:spPr>
          <a:xfrm>
            <a:off x="443581" y="1525509"/>
            <a:ext cx="5544591" cy="3806985"/>
          </a:xfrm>
          <a:prstGeom prst="rect">
            <a:avLst/>
          </a:prstGeom>
          <a:noFill/>
          <a:ln>
            <a:noFill/>
          </a:ln>
        </p:spPr>
      </p:pic>
      <p:pic>
        <p:nvPicPr>
          <p:cNvPr id="1595" name="Google Shape;1595;g166e3af5699_2_2788"/>
          <p:cNvPicPr preferRelativeResize="0"/>
          <p:nvPr/>
        </p:nvPicPr>
        <p:blipFill rotWithShape="1">
          <a:blip r:embed="rId4">
            <a:alphaModFix/>
          </a:blip>
          <a:srcRect l="2678" r="2678"/>
          <a:stretch/>
        </p:blipFill>
        <p:spPr>
          <a:xfrm>
            <a:off x="6203824" y="1525509"/>
            <a:ext cx="5544598" cy="3806982"/>
          </a:xfrm>
          <a:prstGeom prst="rect">
            <a:avLst/>
          </a:prstGeom>
          <a:noFill/>
          <a:ln>
            <a:noFill/>
          </a:ln>
        </p:spPr>
      </p:pic>
      <p:sp>
        <p:nvSpPr>
          <p:cNvPr id="1596" name="Google Shape;1596;g166e3af5699_2_2788"/>
          <p:cNvSpPr txBox="1">
            <a:spLocks noGrp="1"/>
          </p:cNvSpPr>
          <p:nvPr>
            <p:ph type="sldNum" idx="12"/>
          </p:nvPr>
        </p:nvSpPr>
        <p:spPr>
          <a:xfrm>
            <a:off x="12435234" y="6400801"/>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1597" name="Google Shape;1597;g166e3af5699_2_2788"/>
          <p:cNvSpPr txBox="1">
            <a:spLocks noGrp="1"/>
          </p:cNvSpPr>
          <p:nvPr>
            <p:ph type="title"/>
          </p:nvPr>
        </p:nvSpPr>
        <p:spPr>
          <a:xfrm>
            <a:off x="457201" y="449551"/>
            <a:ext cx="11277600" cy="5850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GEORGE INNESS</a:t>
            </a:r>
            <a:endParaRPr/>
          </a:p>
        </p:txBody>
      </p:sp>
      <p:sp>
        <p:nvSpPr>
          <p:cNvPr id="1598" name="Google Shape;1598;g166e3af5699_2_2788"/>
          <p:cNvSpPr txBox="1"/>
          <p:nvPr/>
        </p:nvSpPr>
        <p:spPr>
          <a:xfrm>
            <a:off x="443581" y="5414962"/>
            <a:ext cx="23838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George Innes Classroom (2022)</a:t>
            </a:r>
            <a:endParaRPr/>
          </a:p>
        </p:txBody>
      </p:sp>
      <p:sp>
        <p:nvSpPr>
          <p:cNvPr id="1599" name="Google Shape;1599;g166e3af5699_2_2788"/>
          <p:cNvSpPr txBox="1"/>
          <p:nvPr/>
        </p:nvSpPr>
        <p:spPr>
          <a:xfrm>
            <a:off x="6201443" y="5414962"/>
            <a:ext cx="26673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George Innes Classroom (Rendering)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4"/>
        <p:cNvGrpSpPr/>
        <p:nvPr/>
      </p:nvGrpSpPr>
      <p:grpSpPr>
        <a:xfrm>
          <a:off x="0" y="0"/>
          <a:ext cx="0" cy="0"/>
          <a:chOff x="0" y="0"/>
          <a:chExt cx="0" cy="0"/>
        </a:xfrm>
      </p:grpSpPr>
      <p:grpSp>
        <p:nvGrpSpPr>
          <p:cNvPr id="1605" name="Google Shape;1605;g166e3af5699_2_3455"/>
          <p:cNvGrpSpPr/>
          <p:nvPr/>
        </p:nvGrpSpPr>
        <p:grpSpPr>
          <a:xfrm>
            <a:off x="1175132" y="3853"/>
            <a:ext cx="11016900" cy="6858000"/>
            <a:chOff x="1175132" y="0"/>
            <a:chExt cx="11016900" cy="6858000"/>
          </a:xfrm>
        </p:grpSpPr>
        <p:pic>
          <p:nvPicPr>
            <p:cNvPr id="1606" name="Google Shape;1606;g166e3af5699_2_3455"/>
            <p:cNvPicPr preferRelativeResize="0"/>
            <p:nvPr/>
          </p:nvPicPr>
          <p:blipFill rotWithShape="1">
            <a:blip r:embed="rId3">
              <a:alphaModFix/>
            </a:blip>
            <a:srcRect/>
            <a:stretch/>
          </p:blipFill>
          <p:spPr>
            <a:xfrm>
              <a:off x="1175133" y="0"/>
              <a:ext cx="11016868" cy="6858000"/>
            </a:xfrm>
            <a:prstGeom prst="rect">
              <a:avLst/>
            </a:prstGeom>
            <a:noFill/>
            <a:ln>
              <a:noFill/>
            </a:ln>
          </p:spPr>
        </p:pic>
        <p:sp>
          <p:nvSpPr>
            <p:cNvPr id="1607" name="Google Shape;1607;g166e3af5699_2_3455"/>
            <p:cNvSpPr/>
            <p:nvPr/>
          </p:nvSpPr>
          <p:spPr>
            <a:xfrm>
              <a:off x="1175132" y="0"/>
              <a:ext cx="11016900" cy="6858000"/>
            </a:xfrm>
            <a:prstGeom prst="rect">
              <a:avLst/>
            </a:prstGeom>
            <a:gradFill>
              <a:gsLst>
                <a:gs pos="0">
                  <a:schemeClr val="dk1"/>
                </a:gs>
                <a:gs pos="56000">
                  <a:srgbClr val="1E1E1D">
                    <a:alpha val="41960"/>
                  </a:srgbClr>
                </a:gs>
                <a:gs pos="100000">
                  <a:srgbClr val="1E1E1D">
                    <a:alpha val="72941"/>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grpSp>
      <p:sp>
        <p:nvSpPr>
          <p:cNvPr id="1608" name="Google Shape;1608;g166e3af5699_2_3455"/>
          <p:cNvSpPr/>
          <p:nvPr/>
        </p:nvSpPr>
        <p:spPr>
          <a:xfrm>
            <a:off x="-18409" y="1632805"/>
            <a:ext cx="3009000" cy="5229000"/>
          </a:xfrm>
          <a:prstGeom prst="rect">
            <a:avLst/>
          </a:prstGeom>
          <a:solidFill>
            <a:schemeClr val="l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sp>
        <p:nvSpPr>
          <p:cNvPr id="1609" name="Google Shape;1609;g166e3af5699_2_3455"/>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AN AGING SHOOL</a:t>
            </a:r>
            <a:br>
              <a:rPr lang="en-US">
                <a:solidFill>
                  <a:schemeClr val="accent1"/>
                </a:solidFill>
              </a:rPr>
            </a:br>
            <a:r>
              <a:rPr lang="en-US">
                <a:solidFill>
                  <a:schemeClr val="accent1"/>
                </a:solidFill>
              </a:rPr>
              <a:t>INFRASTRUCTURE</a:t>
            </a:r>
            <a:endParaRPr/>
          </a:p>
        </p:txBody>
      </p:sp>
      <p:sp>
        <p:nvSpPr>
          <p:cNvPr id="1610" name="Google Shape;1610;g166e3af5699_2_3455"/>
          <p:cNvSpPr/>
          <p:nvPr/>
        </p:nvSpPr>
        <p:spPr>
          <a:xfrm>
            <a:off x="12443013" y="6618930"/>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u="none" strike="noStrike" cap="none">
                <a:solidFill>
                  <a:schemeClr val="dk1"/>
                </a:solidFill>
                <a:latin typeface="Avenir"/>
                <a:ea typeface="Avenir"/>
                <a:cs typeface="Avenir"/>
                <a:sym typeface="Avenir"/>
              </a:rPr>
              <a:t>Pre-K</a:t>
            </a:r>
            <a:endParaRPr/>
          </a:p>
          <a:p>
            <a:pPr marL="0" marR="0" lvl="0" indent="0" algn="ctr" rtl="0">
              <a:spcBef>
                <a:spcPts val="0"/>
              </a:spcBef>
              <a:spcAft>
                <a:spcPts val="0"/>
              </a:spcAft>
              <a:buNone/>
            </a:pPr>
            <a:r>
              <a:rPr lang="en-US" sz="900" b="1" i="0" u="none" strike="noStrike" cap="none">
                <a:solidFill>
                  <a:schemeClr val="dk1"/>
                </a:solidFill>
                <a:latin typeface="Avenir"/>
                <a:ea typeface="Avenir"/>
                <a:cs typeface="Avenir"/>
                <a:sym typeface="Avenir"/>
              </a:rPr>
              <a:t>$3M</a:t>
            </a:r>
            <a:endParaRPr/>
          </a:p>
        </p:txBody>
      </p:sp>
      <p:sp>
        <p:nvSpPr>
          <p:cNvPr id="1611" name="Google Shape;1611;g166e3af5699_2_3455"/>
          <p:cNvSpPr/>
          <p:nvPr/>
        </p:nvSpPr>
        <p:spPr>
          <a:xfrm>
            <a:off x="12335350" y="5591742"/>
            <a:ext cx="901200" cy="9012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u="none" strike="noStrike" cap="none">
                <a:solidFill>
                  <a:schemeClr val="dk1"/>
                </a:solidFill>
                <a:latin typeface="Avenir"/>
                <a:ea typeface="Avenir"/>
                <a:cs typeface="Avenir"/>
                <a:sym typeface="Avenir"/>
              </a:rPr>
              <a:t>Woodman</a:t>
            </a:r>
            <a:br>
              <a:rPr lang="en-US" sz="900" b="1" i="0" u="none" strike="noStrike" cap="none">
                <a:solidFill>
                  <a:schemeClr val="dk1"/>
                </a:solidFill>
                <a:latin typeface="Avenir"/>
                <a:ea typeface="Avenir"/>
                <a:cs typeface="Avenir"/>
                <a:sym typeface="Avenir"/>
              </a:rPr>
            </a:br>
            <a:r>
              <a:rPr lang="en-US" sz="900" b="1" i="0" u="none" strike="noStrike" cap="none">
                <a:solidFill>
                  <a:schemeClr val="dk1"/>
                </a:solidFill>
                <a:latin typeface="Avenir"/>
                <a:ea typeface="Avenir"/>
                <a:cs typeface="Avenir"/>
                <a:sym typeface="Avenir"/>
              </a:rPr>
              <a:t>Field</a:t>
            </a:r>
            <a:endParaRPr/>
          </a:p>
          <a:p>
            <a:pPr marL="0" marR="0" lvl="0" indent="0" algn="ctr" rtl="0">
              <a:spcBef>
                <a:spcPts val="0"/>
              </a:spcBef>
              <a:spcAft>
                <a:spcPts val="0"/>
              </a:spcAft>
              <a:buNone/>
            </a:pPr>
            <a:r>
              <a:rPr lang="en-US" sz="900" b="1" i="0" u="none" strike="noStrike" cap="none">
                <a:solidFill>
                  <a:schemeClr val="dk1"/>
                </a:solidFill>
                <a:latin typeface="Avenir"/>
                <a:ea typeface="Avenir"/>
                <a:cs typeface="Avenir"/>
                <a:sym typeface="Avenir"/>
              </a:rPr>
              <a:t>$11M</a:t>
            </a:r>
            <a:endParaRPr/>
          </a:p>
        </p:txBody>
      </p:sp>
      <p:cxnSp>
        <p:nvCxnSpPr>
          <p:cNvPr id="1612" name="Google Shape;1612;g166e3af5699_2_3455"/>
          <p:cNvCxnSpPr/>
          <p:nvPr/>
        </p:nvCxnSpPr>
        <p:spPr>
          <a:xfrm>
            <a:off x="0" y="4248296"/>
            <a:ext cx="12192000" cy="0"/>
          </a:xfrm>
          <a:prstGeom prst="straightConnector1">
            <a:avLst/>
          </a:prstGeom>
          <a:noFill/>
          <a:ln w="50800" cap="rnd" cmpd="sng">
            <a:solidFill>
              <a:schemeClr val="accent4"/>
            </a:solidFill>
            <a:prstDash val="solid"/>
            <a:miter lim="800000"/>
            <a:headEnd type="none" w="sm" len="sm"/>
            <a:tailEnd type="none" w="sm" len="sm"/>
          </a:ln>
        </p:spPr>
      </p:cxnSp>
      <p:grpSp>
        <p:nvGrpSpPr>
          <p:cNvPr id="1613" name="Google Shape;1613;g166e3af5699_2_3455"/>
          <p:cNvGrpSpPr/>
          <p:nvPr/>
        </p:nvGrpSpPr>
        <p:grpSpPr>
          <a:xfrm>
            <a:off x="-1514316" y="2695963"/>
            <a:ext cx="685800" cy="1775385"/>
            <a:chOff x="8209485" y="2302558"/>
            <a:chExt cx="685800" cy="1775385"/>
          </a:xfrm>
        </p:grpSpPr>
        <p:sp>
          <p:nvSpPr>
            <p:cNvPr id="1614" name="Google Shape;1614;g166e3af5699_2_3455"/>
            <p:cNvSpPr/>
            <p:nvPr/>
          </p:nvSpPr>
          <p:spPr>
            <a:xfrm>
              <a:off x="8209485" y="2302558"/>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u="none" strike="noStrike" cap="none">
                  <a:solidFill>
                    <a:schemeClr val="dk1"/>
                  </a:solidFill>
                  <a:latin typeface="Avenir"/>
                  <a:ea typeface="Avenir"/>
                  <a:cs typeface="Avenir"/>
                  <a:sym typeface="Avenir"/>
                </a:rPr>
                <a:t>Pre-K</a:t>
              </a:r>
              <a:endParaRPr/>
            </a:p>
          </p:txBody>
        </p:sp>
        <p:sp>
          <p:nvSpPr>
            <p:cNvPr id="1615" name="Google Shape;1615;g166e3af5699_2_3455"/>
            <p:cNvSpPr txBox="1"/>
            <p:nvPr/>
          </p:nvSpPr>
          <p:spPr>
            <a:xfrm>
              <a:off x="8436969" y="3925543"/>
              <a:ext cx="2307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a:t>
              </a:r>
              <a:endParaRPr/>
            </a:p>
          </p:txBody>
        </p:sp>
        <p:sp>
          <p:nvSpPr>
            <p:cNvPr id="1616" name="Google Shape;1616;g166e3af5699_2_3455"/>
            <p:cNvSpPr/>
            <p:nvPr/>
          </p:nvSpPr>
          <p:spPr>
            <a:xfrm>
              <a:off x="8438085" y="3636662"/>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17" name="Google Shape;1617;g166e3af5699_2_3455"/>
            <p:cNvCxnSpPr/>
            <p:nvPr/>
          </p:nvCxnSpPr>
          <p:spPr>
            <a:xfrm>
              <a:off x="8552385" y="2988358"/>
              <a:ext cx="0" cy="648300"/>
            </a:xfrm>
            <a:prstGeom prst="straightConnector1">
              <a:avLst/>
            </a:prstGeom>
            <a:noFill/>
            <a:ln w="9525" cap="rnd" cmpd="sng">
              <a:solidFill>
                <a:schemeClr val="lt1"/>
              </a:solidFill>
              <a:prstDash val="solid"/>
              <a:miter lim="800000"/>
              <a:headEnd type="none" w="sm" len="sm"/>
              <a:tailEnd type="none" w="sm" len="sm"/>
            </a:ln>
          </p:spPr>
        </p:cxnSp>
      </p:grpSp>
      <p:sp>
        <p:nvSpPr>
          <p:cNvPr id="1618" name="Google Shape;1618;g166e3af5699_2_3455"/>
          <p:cNvSpPr/>
          <p:nvPr/>
        </p:nvSpPr>
        <p:spPr>
          <a:xfrm>
            <a:off x="10336821" y="2797561"/>
            <a:ext cx="685800" cy="685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Bullock</a:t>
            </a:r>
            <a:endParaRPr/>
          </a:p>
        </p:txBody>
      </p:sp>
      <p:sp>
        <p:nvSpPr>
          <p:cNvPr id="1619" name="Google Shape;1619;g166e3af5699_2_3455"/>
          <p:cNvSpPr txBox="1"/>
          <p:nvPr/>
        </p:nvSpPr>
        <p:spPr>
          <a:xfrm>
            <a:off x="10496979"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2010</a:t>
            </a:r>
            <a:endParaRPr/>
          </a:p>
        </p:txBody>
      </p:sp>
      <p:sp>
        <p:nvSpPr>
          <p:cNvPr id="1620" name="Google Shape;1620;g166e3af5699_2_3455"/>
          <p:cNvSpPr/>
          <p:nvPr/>
        </p:nvSpPr>
        <p:spPr>
          <a:xfrm>
            <a:off x="10565421" y="4131665"/>
            <a:ext cx="228600" cy="228600"/>
          </a:xfrm>
          <a:prstGeom prst="ellipse">
            <a:avLst/>
          </a:prstGeom>
          <a:solidFill>
            <a:schemeClr val="l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21" name="Google Shape;1621;g166e3af5699_2_3455"/>
          <p:cNvCxnSpPr/>
          <p:nvPr/>
        </p:nvCxnSpPr>
        <p:spPr>
          <a:xfrm>
            <a:off x="10679721" y="3483361"/>
            <a:ext cx="0" cy="648300"/>
          </a:xfrm>
          <a:prstGeom prst="straightConnector1">
            <a:avLst/>
          </a:prstGeom>
          <a:noFill/>
          <a:ln w="9525" cap="rnd" cmpd="sng">
            <a:solidFill>
              <a:schemeClr val="lt1"/>
            </a:solidFill>
            <a:prstDash val="solid"/>
            <a:miter lim="800000"/>
            <a:headEnd type="none" w="sm" len="sm"/>
            <a:tailEnd type="none" w="sm" len="sm"/>
          </a:ln>
        </p:spPr>
      </p:cxnSp>
      <p:sp>
        <p:nvSpPr>
          <p:cNvPr id="1622" name="Google Shape;1622;g166e3af5699_2_3455"/>
          <p:cNvSpPr txBox="1"/>
          <p:nvPr/>
        </p:nvSpPr>
        <p:spPr>
          <a:xfrm>
            <a:off x="10317967" y="2324813"/>
            <a:ext cx="11028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50" b="1" i="1" u="none" strike="noStrike" cap="none">
                <a:solidFill>
                  <a:schemeClr val="lt1"/>
                </a:solidFill>
                <a:latin typeface="Avenir"/>
                <a:ea typeface="Avenir"/>
                <a:cs typeface="Avenir"/>
                <a:sym typeface="Avenir"/>
              </a:rPr>
              <a:t>Only school </a:t>
            </a:r>
            <a:br>
              <a:rPr lang="en-US" sz="1050" b="1" i="1" u="none" strike="noStrike" cap="none">
                <a:solidFill>
                  <a:schemeClr val="lt1"/>
                </a:solidFill>
                <a:latin typeface="Avenir"/>
                <a:ea typeface="Avenir"/>
                <a:cs typeface="Avenir"/>
                <a:sym typeface="Avenir"/>
              </a:rPr>
            </a:br>
            <a:r>
              <a:rPr lang="en-US" sz="1050" b="1" i="1" u="none" strike="noStrike" cap="none">
                <a:solidFill>
                  <a:schemeClr val="lt1"/>
                </a:solidFill>
                <a:latin typeface="Avenir"/>
                <a:ea typeface="Avenir"/>
                <a:cs typeface="Avenir"/>
                <a:sym typeface="Avenir"/>
              </a:rPr>
              <a:t>with Central A/C</a:t>
            </a:r>
            <a:endParaRPr/>
          </a:p>
        </p:txBody>
      </p:sp>
      <p:pic>
        <p:nvPicPr>
          <p:cNvPr id="1623" name="Google Shape;1623;g166e3af5699_2_3455"/>
          <p:cNvPicPr preferRelativeResize="0"/>
          <p:nvPr/>
        </p:nvPicPr>
        <p:blipFill rotWithShape="1">
          <a:blip r:embed="rId4">
            <a:alphaModFix/>
          </a:blip>
          <a:srcRect/>
          <a:stretch/>
        </p:blipFill>
        <p:spPr>
          <a:xfrm>
            <a:off x="9912168" y="2296285"/>
            <a:ext cx="342901" cy="342901"/>
          </a:xfrm>
          <a:prstGeom prst="rect">
            <a:avLst/>
          </a:prstGeom>
          <a:noFill/>
          <a:ln>
            <a:noFill/>
          </a:ln>
        </p:spPr>
      </p:pic>
      <p:grpSp>
        <p:nvGrpSpPr>
          <p:cNvPr id="1624" name="Google Shape;1624;g166e3af5699_2_3455"/>
          <p:cNvGrpSpPr/>
          <p:nvPr/>
        </p:nvGrpSpPr>
        <p:grpSpPr>
          <a:xfrm>
            <a:off x="586737" y="7304730"/>
            <a:ext cx="11046109" cy="152400"/>
            <a:chOff x="586737" y="4934836"/>
            <a:chExt cx="11046109" cy="152400"/>
          </a:xfrm>
        </p:grpSpPr>
        <p:sp>
          <p:nvSpPr>
            <p:cNvPr id="1625" name="Google Shape;1625;g166e3af5699_2_3455"/>
            <p:cNvSpPr txBox="1"/>
            <p:nvPr/>
          </p:nvSpPr>
          <p:spPr>
            <a:xfrm>
              <a:off x="10504541"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2010</a:t>
              </a:r>
              <a:endParaRPr/>
            </a:p>
          </p:txBody>
        </p:sp>
        <p:sp>
          <p:nvSpPr>
            <p:cNvPr id="1626" name="Google Shape;1626;g166e3af5699_2_3455"/>
            <p:cNvSpPr txBox="1"/>
            <p:nvPr/>
          </p:nvSpPr>
          <p:spPr>
            <a:xfrm>
              <a:off x="9741633"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2000</a:t>
              </a:r>
              <a:endParaRPr/>
            </a:p>
          </p:txBody>
        </p:sp>
        <p:sp>
          <p:nvSpPr>
            <p:cNvPr id="1627" name="Google Shape;1627;g166e3af5699_2_3455"/>
            <p:cNvSpPr txBox="1"/>
            <p:nvPr/>
          </p:nvSpPr>
          <p:spPr>
            <a:xfrm>
              <a:off x="8978725"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1990</a:t>
              </a:r>
              <a:endParaRPr/>
            </a:p>
          </p:txBody>
        </p:sp>
        <p:sp>
          <p:nvSpPr>
            <p:cNvPr id="1628" name="Google Shape;1628;g166e3af5699_2_3455"/>
            <p:cNvSpPr txBox="1"/>
            <p:nvPr/>
          </p:nvSpPr>
          <p:spPr>
            <a:xfrm>
              <a:off x="8215817"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1980</a:t>
              </a:r>
              <a:endParaRPr/>
            </a:p>
          </p:txBody>
        </p:sp>
        <p:sp>
          <p:nvSpPr>
            <p:cNvPr id="1629" name="Google Shape;1629;g166e3af5699_2_3455"/>
            <p:cNvSpPr txBox="1"/>
            <p:nvPr/>
          </p:nvSpPr>
          <p:spPr>
            <a:xfrm>
              <a:off x="7452909"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1970</a:t>
              </a:r>
              <a:endParaRPr/>
            </a:p>
          </p:txBody>
        </p:sp>
        <p:sp>
          <p:nvSpPr>
            <p:cNvPr id="1630" name="Google Shape;1630;g166e3af5699_2_3455"/>
            <p:cNvSpPr txBox="1"/>
            <p:nvPr/>
          </p:nvSpPr>
          <p:spPr>
            <a:xfrm>
              <a:off x="6690001"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1960</a:t>
              </a:r>
              <a:endParaRPr/>
            </a:p>
          </p:txBody>
        </p:sp>
        <p:sp>
          <p:nvSpPr>
            <p:cNvPr id="1631" name="Google Shape;1631;g166e3af5699_2_3455"/>
            <p:cNvSpPr txBox="1"/>
            <p:nvPr/>
          </p:nvSpPr>
          <p:spPr>
            <a:xfrm>
              <a:off x="5927093"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1950</a:t>
              </a:r>
              <a:endParaRPr/>
            </a:p>
          </p:txBody>
        </p:sp>
        <p:sp>
          <p:nvSpPr>
            <p:cNvPr id="1632" name="Google Shape;1632;g166e3af5699_2_3455"/>
            <p:cNvSpPr txBox="1"/>
            <p:nvPr/>
          </p:nvSpPr>
          <p:spPr>
            <a:xfrm>
              <a:off x="5164185"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1940</a:t>
              </a:r>
              <a:endParaRPr/>
            </a:p>
          </p:txBody>
        </p:sp>
        <p:sp>
          <p:nvSpPr>
            <p:cNvPr id="1633" name="Google Shape;1633;g166e3af5699_2_3455"/>
            <p:cNvSpPr txBox="1"/>
            <p:nvPr/>
          </p:nvSpPr>
          <p:spPr>
            <a:xfrm>
              <a:off x="4401277"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1940</a:t>
              </a:r>
              <a:endParaRPr/>
            </a:p>
          </p:txBody>
        </p:sp>
        <p:sp>
          <p:nvSpPr>
            <p:cNvPr id="1634" name="Google Shape;1634;g166e3af5699_2_3455"/>
            <p:cNvSpPr txBox="1"/>
            <p:nvPr/>
          </p:nvSpPr>
          <p:spPr>
            <a:xfrm>
              <a:off x="11267446"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2020</a:t>
              </a:r>
              <a:endParaRPr/>
            </a:p>
          </p:txBody>
        </p:sp>
        <p:sp>
          <p:nvSpPr>
            <p:cNvPr id="1635" name="Google Shape;1635;g166e3af5699_2_3455"/>
            <p:cNvSpPr txBox="1"/>
            <p:nvPr/>
          </p:nvSpPr>
          <p:spPr>
            <a:xfrm>
              <a:off x="3638369"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1930</a:t>
              </a:r>
              <a:endParaRPr/>
            </a:p>
          </p:txBody>
        </p:sp>
        <p:sp>
          <p:nvSpPr>
            <p:cNvPr id="1636" name="Google Shape;1636;g166e3af5699_2_3455"/>
            <p:cNvSpPr txBox="1"/>
            <p:nvPr/>
          </p:nvSpPr>
          <p:spPr>
            <a:xfrm>
              <a:off x="2875461"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1920</a:t>
              </a:r>
              <a:endParaRPr/>
            </a:p>
          </p:txBody>
        </p:sp>
        <p:sp>
          <p:nvSpPr>
            <p:cNvPr id="1637" name="Google Shape;1637;g166e3af5699_2_3455"/>
            <p:cNvSpPr txBox="1"/>
            <p:nvPr/>
          </p:nvSpPr>
          <p:spPr>
            <a:xfrm>
              <a:off x="2112553"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1910</a:t>
              </a:r>
              <a:endParaRPr/>
            </a:p>
          </p:txBody>
        </p:sp>
        <p:sp>
          <p:nvSpPr>
            <p:cNvPr id="1638" name="Google Shape;1638;g166e3af5699_2_3455"/>
            <p:cNvSpPr txBox="1"/>
            <p:nvPr/>
          </p:nvSpPr>
          <p:spPr>
            <a:xfrm>
              <a:off x="1349645"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1900</a:t>
              </a:r>
              <a:endParaRPr/>
            </a:p>
          </p:txBody>
        </p:sp>
        <p:sp>
          <p:nvSpPr>
            <p:cNvPr id="1639" name="Google Shape;1639;g166e3af5699_2_3455"/>
            <p:cNvSpPr txBox="1"/>
            <p:nvPr/>
          </p:nvSpPr>
          <p:spPr>
            <a:xfrm>
              <a:off x="586737" y="493483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1890</a:t>
              </a:r>
              <a:endParaRPr/>
            </a:p>
          </p:txBody>
        </p:sp>
      </p:grpSp>
      <p:sp>
        <p:nvSpPr>
          <p:cNvPr id="1640" name="Google Shape;1640;g166e3af5699_2_3455"/>
          <p:cNvSpPr/>
          <p:nvPr/>
        </p:nvSpPr>
        <p:spPr>
          <a:xfrm>
            <a:off x="6530510" y="0"/>
            <a:ext cx="2010300" cy="2983200"/>
          </a:xfrm>
          <a:prstGeom prst="rect">
            <a:avLst/>
          </a:prstGeom>
          <a:solidFill>
            <a:schemeClr val="accent1">
              <a:alpha val="8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sp>
        <p:nvSpPr>
          <p:cNvPr id="1641" name="Google Shape;1641;g166e3af5699_2_3455"/>
          <p:cNvSpPr txBox="1"/>
          <p:nvPr/>
        </p:nvSpPr>
        <p:spPr>
          <a:xfrm>
            <a:off x="6687047" y="1306045"/>
            <a:ext cx="1716000" cy="1539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1" u="none" strike="noStrike" cap="none">
                <a:solidFill>
                  <a:srgbClr val="000000"/>
                </a:solidFill>
                <a:latin typeface="Avenir"/>
                <a:ea typeface="Avenir"/>
                <a:cs typeface="Avenir"/>
                <a:sym typeface="Avenir"/>
              </a:rPr>
              <a:t>The Average Age of a Montclair School is </a:t>
            </a:r>
            <a:br>
              <a:rPr lang="en-US" sz="2000" b="1" i="1" u="none" strike="noStrike" cap="none">
                <a:solidFill>
                  <a:srgbClr val="000000"/>
                </a:solidFill>
                <a:latin typeface="Avenir"/>
                <a:ea typeface="Avenir"/>
                <a:cs typeface="Avenir"/>
                <a:sym typeface="Avenir"/>
              </a:rPr>
            </a:br>
            <a:r>
              <a:rPr lang="en-US" sz="2000" b="1" i="1" u="none" strike="noStrike" cap="none">
                <a:solidFill>
                  <a:srgbClr val="000000"/>
                </a:solidFill>
                <a:latin typeface="Avenir"/>
                <a:ea typeface="Avenir"/>
                <a:cs typeface="Avenir"/>
                <a:sym typeface="Avenir"/>
              </a:rPr>
              <a:t>96 years…</a:t>
            </a:r>
            <a:endParaRPr/>
          </a:p>
        </p:txBody>
      </p:sp>
      <p:cxnSp>
        <p:nvCxnSpPr>
          <p:cNvPr id="1642" name="Google Shape;1642;g166e3af5699_2_3455"/>
          <p:cNvCxnSpPr>
            <a:stCxn id="1643" idx="4"/>
          </p:cNvCxnSpPr>
          <p:nvPr/>
        </p:nvCxnSpPr>
        <p:spPr>
          <a:xfrm>
            <a:off x="2219165" y="2811392"/>
            <a:ext cx="0" cy="1513500"/>
          </a:xfrm>
          <a:prstGeom prst="straightConnector1">
            <a:avLst/>
          </a:prstGeom>
          <a:noFill/>
          <a:ln w="9525" cap="rnd" cmpd="sng">
            <a:solidFill>
              <a:schemeClr val="lt1"/>
            </a:solidFill>
            <a:prstDash val="solid"/>
            <a:miter lim="800000"/>
            <a:headEnd type="none" w="sm" len="sm"/>
            <a:tailEnd type="none" w="sm" len="sm"/>
          </a:ln>
        </p:spPr>
      </p:cxnSp>
      <p:sp>
        <p:nvSpPr>
          <p:cNvPr id="1644" name="Google Shape;1644;g166e3af5699_2_3455"/>
          <p:cNvSpPr/>
          <p:nvPr/>
        </p:nvSpPr>
        <p:spPr>
          <a:xfrm>
            <a:off x="1876265" y="2918584"/>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Buzz</a:t>
            </a:r>
            <a:br>
              <a:rPr lang="en-US" sz="1000" b="1" i="0" u="none" strike="noStrike" cap="none">
                <a:solidFill>
                  <a:schemeClr val="dk1"/>
                </a:solidFill>
                <a:latin typeface="Avenir"/>
                <a:ea typeface="Avenir"/>
                <a:cs typeface="Avenir"/>
                <a:sym typeface="Avenir"/>
              </a:rPr>
            </a:br>
            <a:r>
              <a:rPr lang="en-US" sz="1000" b="1" i="0" u="none" strike="noStrike" cap="none">
                <a:solidFill>
                  <a:schemeClr val="dk1"/>
                </a:solidFill>
                <a:latin typeface="Avenir"/>
                <a:ea typeface="Avenir"/>
                <a:cs typeface="Avenir"/>
                <a:sym typeface="Avenir"/>
              </a:rPr>
              <a:t>Aldrin</a:t>
            </a:r>
            <a:endParaRPr/>
          </a:p>
        </p:txBody>
      </p:sp>
      <p:sp>
        <p:nvSpPr>
          <p:cNvPr id="1645" name="Google Shape;1645;g166e3af5699_2_3455"/>
          <p:cNvSpPr txBox="1"/>
          <p:nvPr/>
        </p:nvSpPr>
        <p:spPr>
          <a:xfrm>
            <a:off x="2036423"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1909</a:t>
            </a:r>
            <a:endParaRPr/>
          </a:p>
        </p:txBody>
      </p:sp>
      <p:sp>
        <p:nvSpPr>
          <p:cNvPr id="1646" name="Google Shape;1646;g166e3af5699_2_3455"/>
          <p:cNvSpPr/>
          <p:nvPr/>
        </p:nvSpPr>
        <p:spPr>
          <a:xfrm>
            <a:off x="2104865"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sp>
        <p:nvSpPr>
          <p:cNvPr id="1647" name="Google Shape;1647;g166e3af5699_2_3455"/>
          <p:cNvSpPr/>
          <p:nvPr/>
        </p:nvSpPr>
        <p:spPr>
          <a:xfrm>
            <a:off x="1199252" y="3232916"/>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Watchung</a:t>
            </a:r>
            <a:endParaRPr/>
          </a:p>
        </p:txBody>
      </p:sp>
      <p:sp>
        <p:nvSpPr>
          <p:cNvPr id="1648" name="Google Shape;1648;g166e3af5699_2_3455"/>
          <p:cNvSpPr txBox="1"/>
          <p:nvPr/>
        </p:nvSpPr>
        <p:spPr>
          <a:xfrm>
            <a:off x="1359410"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1900</a:t>
            </a:r>
            <a:endParaRPr/>
          </a:p>
        </p:txBody>
      </p:sp>
      <p:sp>
        <p:nvSpPr>
          <p:cNvPr id="1649" name="Google Shape;1649;g166e3af5699_2_3455"/>
          <p:cNvSpPr/>
          <p:nvPr/>
        </p:nvSpPr>
        <p:spPr>
          <a:xfrm>
            <a:off x="1427852"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50" name="Google Shape;1650;g166e3af5699_2_3455"/>
          <p:cNvCxnSpPr>
            <a:stCxn id="1647" idx="4"/>
            <a:endCxn id="1649" idx="0"/>
          </p:cNvCxnSpPr>
          <p:nvPr/>
        </p:nvCxnSpPr>
        <p:spPr>
          <a:xfrm>
            <a:off x="1542152" y="3918716"/>
            <a:ext cx="0" cy="213000"/>
          </a:xfrm>
          <a:prstGeom prst="straightConnector1">
            <a:avLst/>
          </a:prstGeom>
          <a:noFill/>
          <a:ln w="9525" cap="rnd" cmpd="sng">
            <a:solidFill>
              <a:schemeClr val="lt1"/>
            </a:solidFill>
            <a:prstDash val="solid"/>
            <a:miter lim="800000"/>
            <a:headEnd type="none" w="sm" len="sm"/>
            <a:tailEnd type="none" w="sm" len="sm"/>
          </a:ln>
        </p:spPr>
      </p:cxnSp>
      <p:sp>
        <p:nvSpPr>
          <p:cNvPr id="1651" name="Google Shape;1651;g166e3af5699_2_3455"/>
          <p:cNvSpPr/>
          <p:nvPr/>
        </p:nvSpPr>
        <p:spPr>
          <a:xfrm>
            <a:off x="2298574" y="4620737"/>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MHS</a:t>
            </a:r>
            <a:endParaRPr/>
          </a:p>
        </p:txBody>
      </p:sp>
      <p:sp>
        <p:nvSpPr>
          <p:cNvPr id="1652" name="Google Shape;1652;g166e3af5699_2_3455"/>
          <p:cNvSpPr txBox="1"/>
          <p:nvPr/>
        </p:nvSpPr>
        <p:spPr>
          <a:xfrm>
            <a:off x="2458732" y="3934764"/>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1914</a:t>
            </a:r>
            <a:endParaRPr/>
          </a:p>
        </p:txBody>
      </p:sp>
      <p:sp>
        <p:nvSpPr>
          <p:cNvPr id="1653" name="Google Shape;1653;g166e3af5699_2_3455"/>
          <p:cNvSpPr/>
          <p:nvPr/>
        </p:nvSpPr>
        <p:spPr>
          <a:xfrm>
            <a:off x="2527174"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54" name="Google Shape;1654;g166e3af5699_2_3455"/>
          <p:cNvCxnSpPr>
            <a:stCxn id="1651" idx="0"/>
            <a:endCxn id="1653" idx="4"/>
          </p:cNvCxnSpPr>
          <p:nvPr/>
        </p:nvCxnSpPr>
        <p:spPr>
          <a:xfrm rot="10800000">
            <a:off x="2641474" y="4360337"/>
            <a:ext cx="0" cy="260400"/>
          </a:xfrm>
          <a:prstGeom prst="straightConnector1">
            <a:avLst/>
          </a:prstGeom>
          <a:noFill/>
          <a:ln w="9525" cap="rnd" cmpd="sng">
            <a:solidFill>
              <a:schemeClr val="lt1"/>
            </a:solidFill>
            <a:prstDash val="solid"/>
            <a:miter lim="800000"/>
            <a:headEnd type="none" w="sm" len="sm"/>
            <a:tailEnd type="none" w="sm" len="sm"/>
          </a:ln>
        </p:spPr>
      </p:cxnSp>
      <p:sp>
        <p:nvSpPr>
          <p:cNvPr id="1655" name="Google Shape;1655;g166e3af5699_2_3455"/>
          <p:cNvSpPr/>
          <p:nvPr/>
        </p:nvSpPr>
        <p:spPr>
          <a:xfrm>
            <a:off x="1619364" y="5397876"/>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Nishuane</a:t>
            </a:r>
            <a:endParaRPr sz="1000" b="1" i="0" u="none" strike="noStrike" cap="none">
              <a:solidFill>
                <a:schemeClr val="dk1"/>
              </a:solidFill>
              <a:latin typeface="Avenir"/>
              <a:ea typeface="Avenir"/>
              <a:cs typeface="Avenir"/>
              <a:sym typeface="Avenir"/>
            </a:endParaRPr>
          </a:p>
        </p:txBody>
      </p:sp>
      <p:sp>
        <p:nvSpPr>
          <p:cNvPr id="1656" name="Google Shape;1656;g166e3af5699_2_3455"/>
          <p:cNvSpPr txBox="1"/>
          <p:nvPr/>
        </p:nvSpPr>
        <p:spPr>
          <a:xfrm>
            <a:off x="1779522" y="393476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1907</a:t>
            </a:r>
            <a:endParaRPr/>
          </a:p>
        </p:txBody>
      </p:sp>
      <p:sp>
        <p:nvSpPr>
          <p:cNvPr id="1657" name="Google Shape;1657;g166e3af5699_2_3455"/>
          <p:cNvSpPr/>
          <p:nvPr/>
        </p:nvSpPr>
        <p:spPr>
          <a:xfrm>
            <a:off x="1847964"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58" name="Google Shape;1658;g166e3af5699_2_3455"/>
          <p:cNvCxnSpPr>
            <a:stCxn id="1655" idx="0"/>
            <a:endCxn id="1657" idx="4"/>
          </p:cNvCxnSpPr>
          <p:nvPr/>
        </p:nvCxnSpPr>
        <p:spPr>
          <a:xfrm rot="10800000">
            <a:off x="1962264" y="4360176"/>
            <a:ext cx="0" cy="1037700"/>
          </a:xfrm>
          <a:prstGeom prst="straightConnector1">
            <a:avLst/>
          </a:prstGeom>
          <a:noFill/>
          <a:ln w="9525" cap="rnd" cmpd="sng">
            <a:solidFill>
              <a:schemeClr val="lt1"/>
            </a:solidFill>
            <a:prstDash val="solid"/>
            <a:miter lim="800000"/>
            <a:headEnd type="none" w="sm" len="sm"/>
            <a:tailEnd type="none" w="sm" len="sm"/>
          </a:ln>
        </p:spPr>
      </p:cxnSp>
      <p:sp>
        <p:nvSpPr>
          <p:cNvPr id="1659" name="Google Shape;1659;g166e3af5699_2_3455"/>
          <p:cNvSpPr/>
          <p:nvPr/>
        </p:nvSpPr>
        <p:spPr>
          <a:xfrm>
            <a:off x="3146812" y="3079948"/>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Bradford</a:t>
            </a:r>
            <a:endParaRPr/>
          </a:p>
        </p:txBody>
      </p:sp>
      <p:sp>
        <p:nvSpPr>
          <p:cNvPr id="1660" name="Google Shape;1660;g166e3af5699_2_3455"/>
          <p:cNvSpPr txBox="1"/>
          <p:nvPr/>
        </p:nvSpPr>
        <p:spPr>
          <a:xfrm>
            <a:off x="3306970"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1926</a:t>
            </a:r>
            <a:endParaRPr/>
          </a:p>
        </p:txBody>
      </p:sp>
      <p:sp>
        <p:nvSpPr>
          <p:cNvPr id="1661" name="Google Shape;1661;g166e3af5699_2_3455"/>
          <p:cNvSpPr/>
          <p:nvPr/>
        </p:nvSpPr>
        <p:spPr>
          <a:xfrm>
            <a:off x="3375412"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62" name="Google Shape;1662;g166e3af5699_2_3455"/>
          <p:cNvCxnSpPr>
            <a:stCxn id="1659" idx="4"/>
          </p:cNvCxnSpPr>
          <p:nvPr/>
        </p:nvCxnSpPr>
        <p:spPr>
          <a:xfrm>
            <a:off x="3489712" y="3765748"/>
            <a:ext cx="0" cy="366000"/>
          </a:xfrm>
          <a:prstGeom prst="straightConnector1">
            <a:avLst/>
          </a:prstGeom>
          <a:noFill/>
          <a:ln w="9525" cap="rnd" cmpd="sng">
            <a:solidFill>
              <a:schemeClr val="lt1"/>
            </a:solidFill>
            <a:prstDash val="solid"/>
            <a:miter lim="800000"/>
            <a:headEnd type="none" w="sm" len="sm"/>
            <a:tailEnd type="none" w="sm" len="sm"/>
          </a:ln>
        </p:spPr>
      </p:cxnSp>
      <p:sp>
        <p:nvSpPr>
          <p:cNvPr id="1663" name="Google Shape;1663;g166e3af5699_2_3455"/>
          <p:cNvSpPr/>
          <p:nvPr/>
        </p:nvSpPr>
        <p:spPr>
          <a:xfrm>
            <a:off x="3928497" y="2983302"/>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Northeast</a:t>
            </a:r>
            <a:endParaRPr/>
          </a:p>
        </p:txBody>
      </p:sp>
      <p:sp>
        <p:nvSpPr>
          <p:cNvPr id="1664" name="Google Shape;1664;g166e3af5699_2_3455"/>
          <p:cNvSpPr txBox="1"/>
          <p:nvPr/>
        </p:nvSpPr>
        <p:spPr>
          <a:xfrm>
            <a:off x="4088655"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1936</a:t>
            </a:r>
            <a:endParaRPr/>
          </a:p>
        </p:txBody>
      </p:sp>
      <p:sp>
        <p:nvSpPr>
          <p:cNvPr id="1665" name="Google Shape;1665;g166e3af5699_2_3455"/>
          <p:cNvSpPr/>
          <p:nvPr/>
        </p:nvSpPr>
        <p:spPr>
          <a:xfrm>
            <a:off x="4157097"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66" name="Google Shape;1666;g166e3af5699_2_3455"/>
          <p:cNvCxnSpPr>
            <a:stCxn id="1663" idx="4"/>
          </p:cNvCxnSpPr>
          <p:nvPr/>
        </p:nvCxnSpPr>
        <p:spPr>
          <a:xfrm>
            <a:off x="4271397" y="3669102"/>
            <a:ext cx="0" cy="462600"/>
          </a:xfrm>
          <a:prstGeom prst="straightConnector1">
            <a:avLst/>
          </a:prstGeom>
          <a:noFill/>
          <a:ln w="9525" cap="rnd" cmpd="sng">
            <a:solidFill>
              <a:schemeClr val="lt1"/>
            </a:solidFill>
            <a:prstDash val="solid"/>
            <a:miter lim="800000"/>
            <a:headEnd type="none" w="sm" len="sm"/>
            <a:tailEnd type="none" w="sm" len="sm"/>
          </a:ln>
        </p:spPr>
      </p:cxnSp>
      <p:sp>
        <p:nvSpPr>
          <p:cNvPr id="1667" name="Google Shape;1667;g166e3af5699_2_3455"/>
          <p:cNvSpPr/>
          <p:nvPr/>
        </p:nvSpPr>
        <p:spPr>
          <a:xfrm>
            <a:off x="3347964" y="4618801"/>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Edgemont</a:t>
            </a:r>
            <a:endParaRPr/>
          </a:p>
        </p:txBody>
      </p:sp>
      <p:sp>
        <p:nvSpPr>
          <p:cNvPr id="1668" name="Google Shape;1668;g166e3af5699_2_3455"/>
          <p:cNvSpPr txBox="1"/>
          <p:nvPr/>
        </p:nvSpPr>
        <p:spPr>
          <a:xfrm>
            <a:off x="3508122" y="3920478"/>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1927</a:t>
            </a:r>
            <a:endParaRPr/>
          </a:p>
        </p:txBody>
      </p:sp>
      <p:sp>
        <p:nvSpPr>
          <p:cNvPr id="1669" name="Google Shape;1669;g166e3af5699_2_3455"/>
          <p:cNvSpPr/>
          <p:nvPr/>
        </p:nvSpPr>
        <p:spPr>
          <a:xfrm>
            <a:off x="3576564"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70" name="Google Shape;1670;g166e3af5699_2_3455"/>
          <p:cNvCxnSpPr>
            <a:stCxn id="1667" idx="0"/>
            <a:endCxn id="1669" idx="4"/>
          </p:cNvCxnSpPr>
          <p:nvPr/>
        </p:nvCxnSpPr>
        <p:spPr>
          <a:xfrm rot="10800000">
            <a:off x="3690864" y="4360201"/>
            <a:ext cx="0" cy="258600"/>
          </a:xfrm>
          <a:prstGeom prst="straightConnector1">
            <a:avLst/>
          </a:prstGeom>
          <a:noFill/>
          <a:ln w="9525" cap="rnd" cmpd="sng">
            <a:solidFill>
              <a:schemeClr val="lt1"/>
            </a:solidFill>
            <a:prstDash val="solid"/>
            <a:miter lim="800000"/>
            <a:headEnd type="none" w="sm" len="sm"/>
            <a:tailEnd type="none" w="sm" len="sm"/>
          </a:ln>
        </p:spPr>
      </p:cxnSp>
      <p:sp>
        <p:nvSpPr>
          <p:cNvPr id="1643" name="Google Shape;1643;g166e3af5699_2_3455"/>
          <p:cNvSpPr/>
          <p:nvPr/>
        </p:nvSpPr>
        <p:spPr>
          <a:xfrm>
            <a:off x="1876265" y="2125592"/>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Hillside</a:t>
            </a:r>
            <a:endParaRPr/>
          </a:p>
        </p:txBody>
      </p:sp>
      <p:sp>
        <p:nvSpPr>
          <p:cNvPr id="1671" name="Google Shape;1671;g166e3af5699_2_3455"/>
          <p:cNvSpPr txBox="1"/>
          <p:nvPr/>
        </p:nvSpPr>
        <p:spPr>
          <a:xfrm>
            <a:off x="2036423"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1909</a:t>
            </a:r>
            <a:endParaRPr/>
          </a:p>
        </p:txBody>
      </p:sp>
      <p:sp>
        <p:nvSpPr>
          <p:cNvPr id="1672" name="Google Shape;1672;g166e3af5699_2_3455"/>
          <p:cNvSpPr/>
          <p:nvPr/>
        </p:nvSpPr>
        <p:spPr>
          <a:xfrm>
            <a:off x="2757164" y="6036267"/>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Rand</a:t>
            </a:r>
            <a:endParaRPr/>
          </a:p>
        </p:txBody>
      </p:sp>
      <p:sp>
        <p:nvSpPr>
          <p:cNvPr id="1673" name="Google Shape;1673;g166e3af5699_2_3455"/>
          <p:cNvSpPr txBox="1"/>
          <p:nvPr/>
        </p:nvSpPr>
        <p:spPr>
          <a:xfrm>
            <a:off x="2917322" y="3920478"/>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1924</a:t>
            </a:r>
            <a:endParaRPr/>
          </a:p>
        </p:txBody>
      </p:sp>
      <p:sp>
        <p:nvSpPr>
          <p:cNvPr id="1674" name="Google Shape;1674;g166e3af5699_2_3455"/>
          <p:cNvSpPr/>
          <p:nvPr/>
        </p:nvSpPr>
        <p:spPr>
          <a:xfrm>
            <a:off x="2985764"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75" name="Google Shape;1675;g166e3af5699_2_3455"/>
          <p:cNvCxnSpPr>
            <a:stCxn id="1674" idx="4"/>
            <a:endCxn id="1672" idx="0"/>
          </p:cNvCxnSpPr>
          <p:nvPr/>
        </p:nvCxnSpPr>
        <p:spPr>
          <a:xfrm>
            <a:off x="3100064" y="4360265"/>
            <a:ext cx="0" cy="1676100"/>
          </a:xfrm>
          <a:prstGeom prst="straightConnector1">
            <a:avLst/>
          </a:prstGeom>
          <a:noFill/>
          <a:ln w="9525" cap="rnd" cmpd="sng">
            <a:solidFill>
              <a:schemeClr val="lt1"/>
            </a:solidFill>
            <a:prstDash val="solid"/>
            <a:miter lim="800000"/>
            <a:headEnd type="none" w="sm" len="sm"/>
            <a:tailEnd type="none" w="sm" len="sm"/>
          </a:ln>
        </p:spPr>
      </p:cxnSp>
      <p:sp>
        <p:nvSpPr>
          <p:cNvPr id="1676" name="Google Shape;1676;g166e3af5699_2_3455"/>
          <p:cNvSpPr/>
          <p:nvPr/>
        </p:nvSpPr>
        <p:spPr>
          <a:xfrm>
            <a:off x="2757164" y="5248214"/>
            <a:ext cx="685800" cy="685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George</a:t>
            </a:r>
            <a:br>
              <a:rPr lang="en-US" sz="1000" b="1" i="0" u="none" strike="noStrike" cap="none">
                <a:solidFill>
                  <a:schemeClr val="dk1"/>
                </a:solidFill>
                <a:latin typeface="Avenir"/>
                <a:ea typeface="Avenir"/>
                <a:cs typeface="Avenir"/>
                <a:sym typeface="Avenir"/>
              </a:rPr>
            </a:br>
            <a:r>
              <a:rPr lang="en-US" sz="1000" b="1" i="0" u="none" strike="noStrike" cap="none">
                <a:solidFill>
                  <a:schemeClr val="dk1"/>
                </a:solidFill>
                <a:latin typeface="Avenir"/>
                <a:ea typeface="Avenir"/>
                <a:cs typeface="Avenir"/>
                <a:sym typeface="Avenir"/>
              </a:rPr>
              <a:t>Innes</a:t>
            </a:r>
            <a:endParaRPr/>
          </a:p>
        </p:txBody>
      </p:sp>
      <p:sp>
        <p:nvSpPr>
          <p:cNvPr id="1677" name="Google Shape;1677;g166e3af5699_2_3455"/>
          <p:cNvSpPr/>
          <p:nvPr/>
        </p:nvSpPr>
        <p:spPr>
          <a:xfrm>
            <a:off x="2529260" y="2527538"/>
            <a:ext cx="685800" cy="685800"/>
          </a:xfrm>
          <a:prstGeom prst="ellipse">
            <a:avLst/>
          </a:prstGeom>
          <a:solidFill>
            <a:schemeClr val="accent1"/>
          </a:solidFill>
          <a:ln>
            <a:noFill/>
          </a:ln>
          <a:effectLst>
            <a:outerShdw blurRad="105572" dist="38100" dir="27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Glenfield</a:t>
            </a:r>
            <a:endParaRPr/>
          </a:p>
        </p:txBody>
      </p:sp>
      <p:sp>
        <p:nvSpPr>
          <p:cNvPr id="1678" name="Google Shape;1678;g166e3af5699_2_3455"/>
          <p:cNvSpPr txBox="1"/>
          <p:nvPr/>
        </p:nvSpPr>
        <p:spPr>
          <a:xfrm>
            <a:off x="2689418" y="4420546"/>
            <a:ext cx="365400" cy="15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100" b="1" i="0" u="none" strike="noStrike" cap="none">
                <a:solidFill>
                  <a:schemeClr val="lt1"/>
                </a:solidFill>
                <a:latin typeface="Avenir"/>
                <a:ea typeface="Avenir"/>
                <a:cs typeface="Avenir"/>
                <a:sym typeface="Avenir"/>
              </a:rPr>
              <a:t>1921</a:t>
            </a:r>
            <a:endParaRPr/>
          </a:p>
        </p:txBody>
      </p:sp>
      <p:sp>
        <p:nvSpPr>
          <p:cNvPr id="1679" name="Google Shape;1679;g166e3af5699_2_3455"/>
          <p:cNvSpPr/>
          <p:nvPr/>
        </p:nvSpPr>
        <p:spPr>
          <a:xfrm>
            <a:off x="2757860" y="4131665"/>
            <a:ext cx="228600" cy="228600"/>
          </a:xfrm>
          <a:prstGeom prst="ellipse">
            <a:avLst/>
          </a:prstGeom>
          <a:solidFill>
            <a:schemeClr val="accent1"/>
          </a:solidFill>
          <a:ln>
            <a:noFill/>
          </a:ln>
          <a:effectLst>
            <a:outerShdw blurRad="50800" dist="38100" dir="2700000" algn="tl" rotWithShape="0">
              <a:srgbClr val="000000">
                <a:alpha val="596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u="none" strike="noStrike" cap="none">
              <a:solidFill>
                <a:schemeClr val="dk1"/>
              </a:solidFill>
              <a:latin typeface="Avenir"/>
              <a:ea typeface="Avenir"/>
              <a:cs typeface="Avenir"/>
              <a:sym typeface="Avenir"/>
            </a:endParaRPr>
          </a:p>
        </p:txBody>
      </p:sp>
      <p:cxnSp>
        <p:nvCxnSpPr>
          <p:cNvPr id="1680" name="Google Shape;1680;g166e3af5699_2_3455"/>
          <p:cNvCxnSpPr>
            <a:stCxn id="1677" idx="4"/>
            <a:endCxn id="1679" idx="0"/>
          </p:cNvCxnSpPr>
          <p:nvPr/>
        </p:nvCxnSpPr>
        <p:spPr>
          <a:xfrm>
            <a:off x="2872160" y="3213338"/>
            <a:ext cx="0" cy="918300"/>
          </a:xfrm>
          <a:prstGeom prst="straightConnector1">
            <a:avLst/>
          </a:prstGeom>
          <a:noFill/>
          <a:ln w="9525" cap="rnd" cmpd="sng">
            <a:solidFill>
              <a:schemeClr val="lt1"/>
            </a:solidFill>
            <a:prstDash val="solid"/>
            <a:miter lim="800000"/>
            <a:headEnd type="none" w="sm" len="sm"/>
            <a:tailEnd type="none" w="sm" len="sm"/>
          </a:ln>
        </p:spPr>
      </p:cxnSp>
      <p:sp>
        <p:nvSpPr>
          <p:cNvPr id="1681" name="Google Shape;1681;g166e3af5699_2_3455"/>
          <p:cNvSpPr txBox="1"/>
          <p:nvPr/>
        </p:nvSpPr>
        <p:spPr>
          <a:xfrm>
            <a:off x="232500" y="1900553"/>
            <a:ext cx="1716000" cy="831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000" b="1" i="1" u="none" strike="noStrike" cap="none">
                <a:solidFill>
                  <a:schemeClr val="lt1"/>
                </a:solidFill>
                <a:latin typeface="Avenir"/>
                <a:ea typeface="Avenir"/>
                <a:cs typeface="Avenir"/>
                <a:sym typeface="Avenir"/>
              </a:rPr>
              <a:t>6 Schools </a:t>
            </a:r>
            <a:br>
              <a:rPr lang="en-US" sz="2000" b="1" i="1" u="none" strike="noStrike" cap="none">
                <a:solidFill>
                  <a:schemeClr val="lt1"/>
                </a:solidFill>
                <a:latin typeface="Avenir"/>
                <a:ea typeface="Avenir"/>
                <a:cs typeface="Avenir"/>
                <a:sym typeface="Avenir"/>
              </a:rPr>
            </a:br>
            <a:r>
              <a:rPr lang="en-US" sz="2000" b="1" i="1" u="none" strike="noStrike" cap="none">
                <a:solidFill>
                  <a:schemeClr val="lt1"/>
                </a:solidFill>
                <a:latin typeface="Avenir"/>
                <a:ea typeface="Avenir"/>
                <a:cs typeface="Avenir"/>
                <a:sym typeface="Avenir"/>
              </a:rPr>
              <a:t>are over a century old!</a:t>
            </a:r>
            <a:endParaRPr/>
          </a:p>
        </p:txBody>
      </p:sp>
      <p:sp>
        <p:nvSpPr>
          <p:cNvPr id="1682" name="Google Shape;1682;g166e3af5699_2_3455"/>
          <p:cNvSpPr txBox="1"/>
          <p:nvPr/>
        </p:nvSpPr>
        <p:spPr>
          <a:xfrm>
            <a:off x="10644998" y="6419508"/>
            <a:ext cx="1317900" cy="258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1200" b="0" i="0" u="none" strike="noStrike" cap="none">
                <a:solidFill>
                  <a:schemeClr val="lt1"/>
                </a:solidFill>
                <a:latin typeface="Avenir"/>
                <a:ea typeface="Avenir"/>
                <a:cs typeface="Avenir"/>
                <a:sym typeface="Avenir"/>
              </a:rPr>
              <a:t>Watchung School</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08"/>
                                        </p:tgtEl>
                                        <p:attrNameLst>
                                          <p:attrName>style.visibility</p:attrName>
                                        </p:attrNameLst>
                                      </p:cBhvr>
                                      <p:to>
                                        <p:strVal val="visible"/>
                                      </p:to>
                                    </p:set>
                                    <p:anim calcmode="lin" valueType="num">
                                      <p:cBhvr additive="base">
                                        <p:cTn id="7" dur="500"/>
                                        <p:tgtEl>
                                          <p:spTgt spid="160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50"/>
                                  </p:stCondLst>
                                  <p:childTnLst>
                                    <p:set>
                                      <p:cBhvr>
                                        <p:cTn id="9" dur="1" fill="hold">
                                          <p:stCondLst>
                                            <p:cond delay="0"/>
                                          </p:stCondLst>
                                        </p:cTn>
                                        <p:tgtEl>
                                          <p:spTgt spid="1681"/>
                                        </p:tgtEl>
                                        <p:attrNameLst>
                                          <p:attrName>style.visibility</p:attrName>
                                        </p:attrNameLst>
                                      </p:cBhvr>
                                      <p:to>
                                        <p:strVal val="visible"/>
                                      </p:to>
                                    </p:set>
                                    <p:animEffect transition="in" filter="fade">
                                      <p:cBhvr>
                                        <p:cTn id="10" dur="500"/>
                                        <p:tgtEl>
                                          <p:spTgt spid="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g166e3af5699_2_3825"/>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BY SCHOOL</a:t>
            </a:r>
            <a:br>
              <a:rPr lang="en-US"/>
            </a:br>
            <a:r>
              <a:rPr lang="en-US">
                <a:solidFill>
                  <a:schemeClr val="accent1"/>
                </a:solidFill>
              </a:rPr>
              <a:t>$188M</a:t>
            </a:r>
            <a:endParaRPr/>
          </a:p>
        </p:txBody>
      </p:sp>
      <p:pic>
        <p:nvPicPr>
          <p:cNvPr id="1689" name="Google Shape;1689;g166e3af5699_2_3825"/>
          <p:cNvPicPr preferRelativeResize="0"/>
          <p:nvPr/>
        </p:nvPicPr>
        <p:blipFill rotWithShape="1">
          <a:blip r:embed="rId3">
            <a:alphaModFix/>
          </a:blip>
          <a:srcRect/>
          <a:stretch/>
        </p:blipFill>
        <p:spPr>
          <a:xfrm>
            <a:off x="57152" y="1702751"/>
            <a:ext cx="12089219" cy="3948126"/>
          </a:xfrm>
          <a:prstGeom prst="rect">
            <a:avLst/>
          </a:prstGeom>
          <a:noFill/>
          <a:ln>
            <a:noFill/>
          </a:ln>
        </p:spPr>
      </p:pic>
      <p:sp>
        <p:nvSpPr>
          <p:cNvPr id="1690" name="Google Shape;1690;g166e3af5699_2_3825"/>
          <p:cNvSpPr/>
          <p:nvPr/>
        </p:nvSpPr>
        <p:spPr>
          <a:xfrm>
            <a:off x="4462948" y="2280635"/>
            <a:ext cx="1868700" cy="18687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2743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MHS</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$49M</a:t>
            </a:r>
            <a:endParaRPr/>
          </a:p>
        </p:txBody>
      </p:sp>
      <p:sp>
        <p:nvSpPr>
          <p:cNvPr id="1691" name="Google Shape;1691;g166e3af5699_2_3825"/>
          <p:cNvSpPr/>
          <p:nvPr/>
        </p:nvSpPr>
        <p:spPr>
          <a:xfrm>
            <a:off x="3500154" y="2308240"/>
            <a:ext cx="1355400" cy="13554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Hillside</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$25M</a:t>
            </a:r>
            <a:endParaRPr/>
          </a:p>
        </p:txBody>
      </p:sp>
      <p:sp>
        <p:nvSpPr>
          <p:cNvPr id="1692" name="Google Shape;1692;g166e3af5699_2_3825"/>
          <p:cNvSpPr/>
          <p:nvPr/>
        </p:nvSpPr>
        <p:spPr>
          <a:xfrm>
            <a:off x="2595710" y="4765565"/>
            <a:ext cx="1333800" cy="13338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Glenfield</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$25M</a:t>
            </a:r>
            <a:endParaRPr/>
          </a:p>
        </p:txBody>
      </p:sp>
      <p:sp>
        <p:nvSpPr>
          <p:cNvPr id="1693" name="Google Shape;1693;g166e3af5699_2_3825"/>
          <p:cNvSpPr/>
          <p:nvPr/>
        </p:nvSpPr>
        <p:spPr>
          <a:xfrm>
            <a:off x="4115244" y="3210547"/>
            <a:ext cx="1022400" cy="10224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Renaissance</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$15M</a:t>
            </a:r>
            <a:endParaRPr/>
          </a:p>
        </p:txBody>
      </p:sp>
      <p:sp>
        <p:nvSpPr>
          <p:cNvPr id="1694" name="Google Shape;1694;g166e3af5699_2_3825"/>
          <p:cNvSpPr/>
          <p:nvPr/>
        </p:nvSpPr>
        <p:spPr>
          <a:xfrm>
            <a:off x="1265946" y="4024832"/>
            <a:ext cx="977100" cy="9771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Nishuane</a:t>
            </a:r>
            <a:endParaRPr sz="1000" b="1" i="0" u="none" strike="noStrike" cap="none">
              <a:solidFill>
                <a:schemeClr val="dk1"/>
              </a:solidFill>
              <a:latin typeface="Avenir"/>
              <a:ea typeface="Avenir"/>
              <a:cs typeface="Avenir"/>
              <a:sym typeface="Aveni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$13M</a:t>
            </a:r>
            <a:endParaRPr/>
          </a:p>
        </p:txBody>
      </p:sp>
      <p:sp>
        <p:nvSpPr>
          <p:cNvPr id="1695" name="Google Shape;1695;g166e3af5699_2_3825"/>
          <p:cNvSpPr/>
          <p:nvPr/>
        </p:nvSpPr>
        <p:spPr>
          <a:xfrm>
            <a:off x="8213871" y="2857500"/>
            <a:ext cx="953400" cy="9534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Buzz Aldrin</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$13M</a:t>
            </a:r>
            <a:endParaRPr/>
          </a:p>
        </p:txBody>
      </p:sp>
      <p:sp>
        <p:nvSpPr>
          <p:cNvPr id="1696" name="Google Shape;1696;g166e3af5699_2_3825"/>
          <p:cNvSpPr/>
          <p:nvPr/>
        </p:nvSpPr>
        <p:spPr>
          <a:xfrm>
            <a:off x="4994350" y="3344411"/>
            <a:ext cx="806100" cy="8061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George</a:t>
            </a:r>
            <a:br>
              <a:rPr lang="en-US" sz="1000" b="1" i="0" u="none" strike="noStrike" cap="none">
                <a:solidFill>
                  <a:schemeClr val="dk1"/>
                </a:solidFill>
                <a:latin typeface="Avenir"/>
                <a:ea typeface="Avenir"/>
                <a:cs typeface="Avenir"/>
                <a:sym typeface="Avenir"/>
              </a:rPr>
            </a:br>
            <a:r>
              <a:rPr lang="en-US" sz="1000" b="1" i="0" u="none" strike="noStrike" cap="none">
                <a:solidFill>
                  <a:schemeClr val="dk1"/>
                </a:solidFill>
                <a:latin typeface="Avenir"/>
                <a:ea typeface="Avenir"/>
                <a:cs typeface="Avenir"/>
                <a:sym typeface="Avenir"/>
              </a:rPr>
              <a:t>Innes</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$9M</a:t>
            </a:r>
            <a:endParaRPr/>
          </a:p>
        </p:txBody>
      </p:sp>
      <p:sp>
        <p:nvSpPr>
          <p:cNvPr id="1697" name="Google Shape;1697;g166e3af5699_2_3825"/>
          <p:cNvSpPr/>
          <p:nvPr/>
        </p:nvSpPr>
        <p:spPr>
          <a:xfrm>
            <a:off x="10606295" y="2308406"/>
            <a:ext cx="660900" cy="6609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Bradford</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$6M</a:t>
            </a:r>
            <a:endParaRPr/>
          </a:p>
        </p:txBody>
      </p:sp>
      <p:sp>
        <p:nvSpPr>
          <p:cNvPr id="1698" name="Google Shape;1698;g166e3af5699_2_3825"/>
          <p:cNvSpPr/>
          <p:nvPr/>
        </p:nvSpPr>
        <p:spPr>
          <a:xfrm>
            <a:off x="6460517" y="2638898"/>
            <a:ext cx="660900" cy="6609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Edgemont</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$6M</a:t>
            </a:r>
            <a:endParaRPr/>
          </a:p>
        </p:txBody>
      </p:sp>
      <p:sp>
        <p:nvSpPr>
          <p:cNvPr id="1699" name="Google Shape;1699;g166e3af5699_2_3825"/>
          <p:cNvSpPr/>
          <p:nvPr/>
        </p:nvSpPr>
        <p:spPr>
          <a:xfrm>
            <a:off x="9902657" y="4042083"/>
            <a:ext cx="649200" cy="6492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Northeast</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$6M</a:t>
            </a:r>
            <a:endParaRPr/>
          </a:p>
        </p:txBody>
      </p:sp>
      <p:sp>
        <p:nvSpPr>
          <p:cNvPr id="1700" name="Google Shape;1700;g166e3af5699_2_3825"/>
          <p:cNvSpPr/>
          <p:nvPr/>
        </p:nvSpPr>
        <p:spPr>
          <a:xfrm>
            <a:off x="6542838" y="3940987"/>
            <a:ext cx="568200" cy="5682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Watchung</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$4M</a:t>
            </a:r>
            <a:endParaRPr/>
          </a:p>
        </p:txBody>
      </p:sp>
      <p:sp>
        <p:nvSpPr>
          <p:cNvPr id="1701" name="Google Shape;1701;g166e3af5699_2_3825"/>
          <p:cNvSpPr/>
          <p:nvPr/>
        </p:nvSpPr>
        <p:spPr>
          <a:xfrm>
            <a:off x="3073685" y="2711205"/>
            <a:ext cx="492300" cy="4923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Pre-K</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$3M</a:t>
            </a:r>
            <a:endParaRPr/>
          </a:p>
        </p:txBody>
      </p:sp>
      <p:sp>
        <p:nvSpPr>
          <p:cNvPr id="1702" name="Google Shape;1702;g166e3af5699_2_3825"/>
          <p:cNvSpPr/>
          <p:nvPr/>
        </p:nvSpPr>
        <p:spPr>
          <a:xfrm>
            <a:off x="5414179" y="3842457"/>
            <a:ext cx="901200" cy="9012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Woodman</a:t>
            </a:r>
            <a:br>
              <a:rPr lang="en-US" sz="1000" b="1" i="0" u="none" strike="noStrike" cap="none">
                <a:solidFill>
                  <a:schemeClr val="dk1"/>
                </a:solidFill>
                <a:latin typeface="Avenir"/>
                <a:ea typeface="Avenir"/>
                <a:cs typeface="Avenir"/>
                <a:sym typeface="Avenir"/>
              </a:rPr>
            </a:br>
            <a:r>
              <a:rPr lang="en-US" sz="1000" b="1" i="0" u="none" strike="noStrike" cap="none">
                <a:solidFill>
                  <a:schemeClr val="dk1"/>
                </a:solidFill>
                <a:latin typeface="Avenir"/>
                <a:ea typeface="Avenir"/>
                <a:cs typeface="Avenir"/>
                <a:sym typeface="Avenir"/>
              </a:rPr>
              <a:t>Field</a:t>
            </a:r>
            <a:endParaRPr/>
          </a:p>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$11M</a:t>
            </a:r>
            <a:endParaRPr/>
          </a:p>
        </p:txBody>
      </p:sp>
      <p:sp>
        <p:nvSpPr>
          <p:cNvPr id="1703" name="Google Shape;1703;g166e3af5699_2_3825"/>
          <p:cNvSpPr/>
          <p:nvPr/>
        </p:nvSpPr>
        <p:spPr>
          <a:xfrm>
            <a:off x="3382844" y="2491476"/>
            <a:ext cx="344700" cy="3447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Admin</a:t>
            </a:r>
            <a:endParaRPr/>
          </a:p>
        </p:txBody>
      </p:sp>
      <p:sp>
        <p:nvSpPr>
          <p:cNvPr id="1704" name="Google Shape;1704;g166e3af5699_2_3825"/>
          <p:cNvSpPr/>
          <p:nvPr/>
        </p:nvSpPr>
        <p:spPr>
          <a:xfrm>
            <a:off x="3380989" y="4624701"/>
            <a:ext cx="237900" cy="237900"/>
          </a:xfrm>
          <a:prstGeom prst="ellipse">
            <a:avLst/>
          </a:prstGeom>
          <a:solidFill>
            <a:schemeClr val="accent1">
              <a:alpha val="89800"/>
            </a:scheme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a:solidFill>
                  <a:schemeClr val="dk1"/>
                </a:solidFill>
                <a:latin typeface="Avenir"/>
                <a:ea typeface="Avenir"/>
                <a:cs typeface="Avenir"/>
                <a:sym typeface="Avenir"/>
              </a:rPr>
              <a:t>Bullock</a:t>
            </a:r>
            <a:endParaRPr/>
          </a:p>
        </p:txBody>
      </p:sp>
      <p:grpSp>
        <p:nvGrpSpPr>
          <p:cNvPr id="1705" name="Google Shape;1705;g166e3af5699_2_3825"/>
          <p:cNvGrpSpPr/>
          <p:nvPr/>
        </p:nvGrpSpPr>
        <p:grpSpPr>
          <a:xfrm>
            <a:off x="-122835" y="7868200"/>
            <a:ext cx="7187100" cy="7187100"/>
            <a:chOff x="-3596876" y="-7099997"/>
            <a:chExt cx="7187100" cy="7187100"/>
          </a:xfrm>
        </p:grpSpPr>
        <p:sp>
          <p:nvSpPr>
            <p:cNvPr id="1706" name="Google Shape;1706;g166e3af5699_2_3825"/>
            <p:cNvSpPr/>
            <p:nvPr/>
          </p:nvSpPr>
          <p:spPr>
            <a:xfrm>
              <a:off x="-3596876" y="-7099997"/>
              <a:ext cx="7187100" cy="71871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MHS</a:t>
              </a:r>
              <a:endParaRPr/>
            </a:p>
          </p:txBody>
        </p:sp>
        <p:sp>
          <p:nvSpPr>
            <p:cNvPr id="1707" name="Google Shape;1707;g166e3af5699_2_3825"/>
            <p:cNvSpPr/>
            <p:nvPr/>
          </p:nvSpPr>
          <p:spPr>
            <a:xfrm>
              <a:off x="-3596876" y="-7099997"/>
              <a:ext cx="5212200" cy="52122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Hillside</a:t>
              </a:r>
              <a:endParaRPr/>
            </a:p>
          </p:txBody>
        </p:sp>
        <p:sp>
          <p:nvSpPr>
            <p:cNvPr id="1708" name="Google Shape;1708;g166e3af5699_2_3825"/>
            <p:cNvSpPr/>
            <p:nvPr/>
          </p:nvSpPr>
          <p:spPr>
            <a:xfrm>
              <a:off x="-3596876" y="-7099997"/>
              <a:ext cx="5129700" cy="51297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Glenfield</a:t>
              </a:r>
              <a:endParaRPr/>
            </a:p>
          </p:txBody>
        </p:sp>
        <p:sp>
          <p:nvSpPr>
            <p:cNvPr id="1709" name="Google Shape;1709;g166e3af5699_2_3825"/>
            <p:cNvSpPr/>
            <p:nvPr/>
          </p:nvSpPr>
          <p:spPr>
            <a:xfrm>
              <a:off x="-3596876" y="-7099997"/>
              <a:ext cx="3931800" cy="39318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Renaissance</a:t>
              </a:r>
              <a:endParaRPr/>
            </a:p>
          </p:txBody>
        </p:sp>
        <p:sp>
          <p:nvSpPr>
            <p:cNvPr id="1710" name="Google Shape;1710;g166e3af5699_2_3825"/>
            <p:cNvSpPr/>
            <p:nvPr/>
          </p:nvSpPr>
          <p:spPr>
            <a:xfrm>
              <a:off x="-3596876" y="-7099997"/>
              <a:ext cx="3758100" cy="37581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Nishuane</a:t>
              </a:r>
              <a:endParaRPr sz="2000" b="0" i="0" u="none" strike="noStrike" cap="none">
                <a:solidFill>
                  <a:srgbClr val="FFFFFF"/>
                </a:solidFill>
                <a:latin typeface="Avenir"/>
                <a:ea typeface="Avenir"/>
                <a:cs typeface="Avenir"/>
                <a:sym typeface="Avenir"/>
              </a:endParaRPr>
            </a:p>
          </p:txBody>
        </p:sp>
        <p:sp>
          <p:nvSpPr>
            <p:cNvPr id="1711" name="Google Shape;1711;g166e3af5699_2_3825"/>
            <p:cNvSpPr/>
            <p:nvPr/>
          </p:nvSpPr>
          <p:spPr>
            <a:xfrm>
              <a:off x="-3596876" y="-7099997"/>
              <a:ext cx="3666600" cy="36666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Buzz Aldrin</a:t>
              </a:r>
              <a:endParaRPr/>
            </a:p>
          </p:txBody>
        </p:sp>
        <p:sp>
          <p:nvSpPr>
            <p:cNvPr id="1712" name="Google Shape;1712;g166e3af5699_2_3825"/>
            <p:cNvSpPr/>
            <p:nvPr/>
          </p:nvSpPr>
          <p:spPr>
            <a:xfrm>
              <a:off x="-3596876" y="-7099997"/>
              <a:ext cx="3099900" cy="30999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George Innes</a:t>
              </a:r>
              <a:endParaRPr/>
            </a:p>
          </p:txBody>
        </p:sp>
        <p:sp>
          <p:nvSpPr>
            <p:cNvPr id="1713" name="Google Shape;1713;g166e3af5699_2_3825"/>
            <p:cNvSpPr/>
            <p:nvPr/>
          </p:nvSpPr>
          <p:spPr>
            <a:xfrm>
              <a:off x="-3596876" y="-7099997"/>
              <a:ext cx="2541900" cy="25419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Bradford</a:t>
              </a:r>
              <a:endParaRPr/>
            </a:p>
          </p:txBody>
        </p:sp>
        <p:sp>
          <p:nvSpPr>
            <p:cNvPr id="1714" name="Google Shape;1714;g166e3af5699_2_3825"/>
            <p:cNvSpPr/>
            <p:nvPr/>
          </p:nvSpPr>
          <p:spPr>
            <a:xfrm>
              <a:off x="-3596876" y="-7099997"/>
              <a:ext cx="2541900" cy="25419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Edgemont</a:t>
              </a:r>
              <a:endParaRPr/>
            </a:p>
          </p:txBody>
        </p:sp>
        <p:sp>
          <p:nvSpPr>
            <p:cNvPr id="1715" name="Google Shape;1715;g166e3af5699_2_3825"/>
            <p:cNvSpPr/>
            <p:nvPr/>
          </p:nvSpPr>
          <p:spPr>
            <a:xfrm>
              <a:off x="-3596876" y="-7099997"/>
              <a:ext cx="2496300" cy="24963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Northeast</a:t>
              </a:r>
              <a:endParaRPr/>
            </a:p>
          </p:txBody>
        </p:sp>
        <p:sp>
          <p:nvSpPr>
            <p:cNvPr id="1716" name="Google Shape;1716;g166e3af5699_2_3825"/>
            <p:cNvSpPr/>
            <p:nvPr/>
          </p:nvSpPr>
          <p:spPr>
            <a:xfrm>
              <a:off x="-3596876" y="-7099997"/>
              <a:ext cx="2185500" cy="21855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Watchung</a:t>
              </a:r>
              <a:endParaRPr/>
            </a:p>
          </p:txBody>
        </p:sp>
        <p:sp>
          <p:nvSpPr>
            <p:cNvPr id="1717" name="Google Shape;1717;g166e3af5699_2_3825"/>
            <p:cNvSpPr/>
            <p:nvPr/>
          </p:nvSpPr>
          <p:spPr>
            <a:xfrm>
              <a:off x="-3596876" y="-7099997"/>
              <a:ext cx="1892700" cy="18927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Montclair Pre-K</a:t>
              </a:r>
              <a:endParaRPr/>
            </a:p>
          </p:txBody>
        </p:sp>
        <p:sp>
          <p:nvSpPr>
            <p:cNvPr id="1718" name="Google Shape;1718;g166e3af5699_2_3825"/>
            <p:cNvSpPr/>
            <p:nvPr/>
          </p:nvSpPr>
          <p:spPr>
            <a:xfrm>
              <a:off x="-3596876" y="-7099997"/>
              <a:ext cx="914400" cy="9144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Bullock</a:t>
              </a:r>
              <a:endParaRPr/>
            </a:p>
          </p:txBody>
        </p:sp>
        <p:sp>
          <p:nvSpPr>
            <p:cNvPr id="1719" name="Google Shape;1719;g166e3af5699_2_3825"/>
            <p:cNvSpPr/>
            <p:nvPr/>
          </p:nvSpPr>
          <p:spPr>
            <a:xfrm>
              <a:off x="-3596876" y="-7099997"/>
              <a:ext cx="3465600" cy="34656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Woodman Field</a:t>
              </a:r>
              <a:endParaRPr/>
            </a:p>
          </p:txBody>
        </p:sp>
        <p:sp>
          <p:nvSpPr>
            <p:cNvPr id="1720" name="Google Shape;1720;g166e3af5699_2_3825"/>
            <p:cNvSpPr/>
            <p:nvPr/>
          </p:nvSpPr>
          <p:spPr>
            <a:xfrm>
              <a:off x="-3596876" y="-7099997"/>
              <a:ext cx="1326000" cy="1326000"/>
            </a:xfrm>
            <a:prstGeom prst="ellipse">
              <a:avLst/>
            </a:prstGeom>
            <a:solidFill>
              <a:schemeClr val="accent1">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FFFFFF"/>
                  </a:solidFill>
                  <a:latin typeface="Avenir"/>
                  <a:ea typeface="Avenir"/>
                  <a:cs typeface="Avenir"/>
                  <a:sym typeface="Avenir"/>
                </a:rPr>
                <a:t>Admin Bldg</a:t>
              </a:r>
              <a:endParaRPr sz="2000" b="0" i="0" u="none" strike="noStrike" cap="none">
                <a:solidFill>
                  <a:srgbClr val="FFFFFF"/>
                </a:solidFill>
                <a:latin typeface="Avenir"/>
                <a:ea typeface="Avenir"/>
                <a:cs typeface="Avenir"/>
                <a:sym typeface="Avenir"/>
              </a:endParaRPr>
            </a:p>
          </p:txBody>
        </p:sp>
      </p:grpSp>
      <p:pic>
        <p:nvPicPr>
          <p:cNvPr id="1721" name="Google Shape;1721;g166e3af5699_2_3825"/>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90"/>
                                        </p:tgtEl>
                                        <p:attrNameLst>
                                          <p:attrName>style.visibility</p:attrName>
                                        </p:attrNameLst>
                                      </p:cBhvr>
                                      <p:to>
                                        <p:strVal val="visible"/>
                                      </p:to>
                                    </p:set>
                                    <p:anim calcmode="lin" valueType="num">
                                      <p:cBhvr additive="base">
                                        <p:cTn id="7" dur="1000"/>
                                        <p:tgtEl>
                                          <p:spTgt spid="1690"/>
                                        </p:tgtEl>
                                        <p:attrNameLst>
                                          <p:attrName>ppt_w</p:attrName>
                                        </p:attrNameLst>
                                      </p:cBhvr>
                                      <p:tavLst>
                                        <p:tav tm="0">
                                          <p:val>
                                            <p:strVal val="0"/>
                                          </p:val>
                                        </p:tav>
                                        <p:tav tm="100000">
                                          <p:val>
                                            <p:strVal val="#ppt_w"/>
                                          </p:val>
                                        </p:tav>
                                      </p:tavLst>
                                    </p:anim>
                                    <p:anim calcmode="lin" valueType="num">
                                      <p:cBhvr additive="base">
                                        <p:cTn id="8" dur="1000"/>
                                        <p:tgtEl>
                                          <p:spTgt spid="169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691"/>
                                        </p:tgtEl>
                                        <p:attrNameLst>
                                          <p:attrName>style.visibility</p:attrName>
                                        </p:attrNameLst>
                                      </p:cBhvr>
                                      <p:to>
                                        <p:strVal val="visible"/>
                                      </p:to>
                                    </p:set>
                                    <p:anim calcmode="lin" valueType="num">
                                      <p:cBhvr additive="base">
                                        <p:cTn id="11" dur="1000"/>
                                        <p:tgtEl>
                                          <p:spTgt spid="1691"/>
                                        </p:tgtEl>
                                        <p:attrNameLst>
                                          <p:attrName>ppt_w</p:attrName>
                                        </p:attrNameLst>
                                      </p:cBhvr>
                                      <p:tavLst>
                                        <p:tav tm="0">
                                          <p:val>
                                            <p:strVal val="0"/>
                                          </p:val>
                                        </p:tav>
                                        <p:tav tm="100000">
                                          <p:val>
                                            <p:strVal val="#ppt_w"/>
                                          </p:val>
                                        </p:tav>
                                      </p:tavLst>
                                    </p:anim>
                                    <p:anim calcmode="lin" valueType="num">
                                      <p:cBhvr additive="base">
                                        <p:cTn id="12" dur="1000"/>
                                        <p:tgtEl>
                                          <p:spTgt spid="169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92"/>
                                        </p:tgtEl>
                                        <p:attrNameLst>
                                          <p:attrName>style.visibility</p:attrName>
                                        </p:attrNameLst>
                                      </p:cBhvr>
                                      <p:to>
                                        <p:strVal val="visible"/>
                                      </p:to>
                                    </p:set>
                                    <p:anim calcmode="lin" valueType="num">
                                      <p:cBhvr additive="base">
                                        <p:cTn id="15" dur="1000"/>
                                        <p:tgtEl>
                                          <p:spTgt spid="1692"/>
                                        </p:tgtEl>
                                        <p:attrNameLst>
                                          <p:attrName>ppt_w</p:attrName>
                                        </p:attrNameLst>
                                      </p:cBhvr>
                                      <p:tavLst>
                                        <p:tav tm="0">
                                          <p:val>
                                            <p:strVal val="0"/>
                                          </p:val>
                                        </p:tav>
                                        <p:tav tm="100000">
                                          <p:val>
                                            <p:strVal val="#ppt_w"/>
                                          </p:val>
                                        </p:tav>
                                      </p:tavLst>
                                    </p:anim>
                                    <p:anim calcmode="lin" valueType="num">
                                      <p:cBhvr additive="base">
                                        <p:cTn id="16" dur="1000"/>
                                        <p:tgtEl>
                                          <p:spTgt spid="169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93"/>
                                        </p:tgtEl>
                                        <p:attrNameLst>
                                          <p:attrName>style.visibility</p:attrName>
                                        </p:attrNameLst>
                                      </p:cBhvr>
                                      <p:to>
                                        <p:strVal val="visible"/>
                                      </p:to>
                                    </p:set>
                                    <p:anim calcmode="lin" valueType="num">
                                      <p:cBhvr additive="base">
                                        <p:cTn id="19" dur="1000"/>
                                        <p:tgtEl>
                                          <p:spTgt spid="1693"/>
                                        </p:tgtEl>
                                        <p:attrNameLst>
                                          <p:attrName>ppt_w</p:attrName>
                                        </p:attrNameLst>
                                      </p:cBhvr>
                                      <p:tavLst>
                                        <p:tav tm="0">
                                          <p:val>
                                            <p:strVal val="0"/>
                                          </p:val>
                                        </p:tav>
                                        <p:tav tm="100000">
                                          <p:val>
                                            <p:strVal val="#ppt_w"/>
                                          </p:val>
                                        </p:tav>
                                      </p:tavLst>
                                    </p:anim>
                                    <p:anim calcmode="lin" valueType="num">
                                      <p:cBhvr additive="base">
                                        <p:cTn id="20" dur="1000"/>
                                        <p:tgtEl>
                                          <p:spTgt spid="169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94"/>
                                        </p:tgtEl>
                                        <p:attrNameLst>
                                          <p:attrName>style.visibility</p:attrName>
                                        </p:attrNameLst>
                                      </p:cBhvr>
                                      <p:to>
                                        <p:strVal val="visible"/>
                                      </p:to>
                                    </p:set>
                                    <p:anim calcmode="lin" valueType="num">
                                      <p:cBhvr additive="base">
                                        <p:cTn id="23" dur="1000"/>
                                        <p:tgtEl>
                                          <p:spTgt spid="1694"/>
                                        </p:tgtEl>
                                        <p:attrNameLst>
                                          <p:attrName>ppt_w</p:attrName>
                                        </p:attrNameLst>
                                      </p:cBhvr>
                                      <p:tavLst>
                                        <p:tav tm="0">
                                          <p:val>
                                            <p:strVal val="0"/>
                                          </p:val>
                                        </p:tav>
                                        <p:tav tm="100000">
                                          <p:val>
                                            <p:strVal val="#ppt_w"/>
                                          </p:val>
                                        </p:tav>
                                      </p:tavLst>
                                    </p:anim>
                                    <p:anim calcmode="lin" valueType="num">
                                      <p:cBhvr additive="base">
                                        <p:cTn id="24" dur="1000"/>
                                        <p:tgtEl>
                                          <p:spTgt spid="16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695"/>
                                        </p:tgtEl>
                                        <p:attrNameLst>
                                          <p:attrName>style.visibility</p:attrName>
                                        </p:attrNameLst>
                                      </p:cBhvr>
                                      <p:to>
                                        <p:strVal val="visible"/>
                                      </p:to>
                                    </p:set>
                                    <p:anim calcmode="lin" valueType="num">
                                      <p:cBhvr additive="base">
                                        <p:cTn id="27" dur="1000"/>
                                        <p:tgtEl>
                                          <p:spTgt spid="1695"/>
                                        </p:tgtEl>
                                        <p:attrNameLst>
                                          <p:attrName>ppt_w</p:attrName>
                                        </p:attrNameLst>
                                      </p:cBhvr>
                                      <p:tavLst>
                                        <p:tav tm="0">
                                          <p:val>
                                            <p:strVal val="0"/>
                                          </p:val>
                                        </p:tav>
                                        <p:tav tm="100000">
                                          <p:val>
                                            <p:strVal val="#ppt_w"/>
                                          </p:val>
                                        </p:tav>
                                      </p:tavLst>
                                    </p:anim>
                                    <p:anim calcmode="lin" valueType="num">
                                      <p:cBhvr additive="base">
                                        <p:cTn id="28" dur="1000"/>
                                        <p:tgtEl>
                                          <p:spTgt spid="169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696"/>
                                        </p:tgtEl>
                                        <p:attrNameLst>
                                          <p:attrName>style.visibility</p:attrName>
                                        </p:attrNameLst>
                                      </p:cBhvr>
                                      <p:to>
                                        <p:strVal val="visible"/>
                                      </p:to>
                                    </p:set>
                                    <p:anim calcmode="lin" valueType="num">
                                      <p:cBhvr additive="base">
                                        <p:cTn id="31" dur="1000"/>
                                        <p:tgtEl>
                                          <p:spTgt spid="1696"/>
                                        </p:tgtEl>
                                        <p:attrNameLst>
                                          <p:attrName>ppt_w</p:attrName>
                                        </p:attrNameLst>
                                      </p:cBhvr>
                                      <p:tavLst>
                                        <p:tav tm="0">
                                          <p:val>
                                            <p:strVal val="0"/>
                                          </p:val>
                                        </p:tav>
                                        <p:tav tm="100000">
                                          <p:val>
                                            <p:strVal val="#ppt_w"/>
                                          </p:val>
                                        </p:tav>
                                      </p:tavLst>
                                    </p:anim>
                                    <p:anim calcmode="lin" valueType="num">
                                      <p:cBhvr additive="base">
                                        <p:cTn id="32" dur="1000"/>
                                        <p:tgtEl>
                                          <p:spTgt spid="169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97"/>
                                        </p:tgtEl>
                                        <p:attrNameLst>
                                          <p:attrName>style.visibility</p:attrName>
                                        </p:attrNameLst>
                                      </p:cBhvr>
                                      <p:to>
                                        <p:strVal val="visible"/>
                                      </p:to>
                                    </p:set>
                                    <p:anim calcmode="lin" valueType="num">
                                      <p:cBhvr additive="base">
                                        <p:cTn id="35" dur="1000"/>
                                        <p:tgtEl>
                                          <p:spTgt spid="1697"/>
                                        </p:tgtEl>
                                        <p:attrNameLst>
                                          <p:attrName>ppt_w</p:attrName>
                                        </p:attrNameLst>
                                      </p:cBhvr>
                                      <p:tavLst>
                                        <p:tav tm="0">
                                          <p:val>
                                            <p:strVal val="0"/>
                                          </p:val>
                                        </p:tav>
                                        <p:tav tm="100000">
                                          <p:val>
                                            <p:strVal val="#ppt_w"/>
                                          </p:val>
                                        </p:tav>
                                      </p:tavLst>
                                    </p:anim>
                                    <p:anim calcmode="lin" valueType="num">
                                      <p:cBhvr additive="base">
                                        <p:cTn id="36" dur="1000"/>
                                        <p:tgtEl>
                                          <p:spTgt spid="169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698"/>
                                        </p:tgtEl>
                                        <p:attrNameLst>
                                          <p:attrName>style.visibility</p:attrName>
                                        </p:attrNameLst>
                                      </p:cBhvr>
                                      <p:to>
                                        <p:strVal val="visible"/>
                                      </p:to>
                                    </p:set>
                                    <p:anim calcmode="lin" valueType="num">
                                      <p:cBhvr additive="base">
                                        <p:cTn id="39" dur="1000"/>
                                        <p:tgtEl>
                                          <p:spTgt spid="1698"/>
                                        </p:tgtEl>
                                        <p:attrNameLst>
                                          <p:attrName>ppt_w</p:attrName>
                                        </p:attrNameLst>
                                      </p:cBhvr>
                                      <p:tavLst>
                                        <p:tav tm="0">
                                          <p:val>
                                            <p:strVal val="0"/>
                                          </p:val>
                                        </p:tav>
                                        <p:tav tm="100000">
                                          <p:val>
                                            <p:strVal val="#ppt_w"/>
                                          </p:val>
                                        </p:tav>
                                      </p:tavLst>
                                    </p:anim>
                                    <p:anim calcmode="lin" valueType="num">
                                      <p:cBhvr additive="base">
                                        <p:cTn id="40" dur="1000"/>
                                        <p:tgtEl>
                                          <p:spTgt spid="1698"/>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699"/>
                                        </p:tgtEl>
                                        <p:attrNameLst>
                                          <p:attrName>style.visibility</p:attrName>
                                        </p:attrNameLst>
                                      </p:cBhvr>
                                      <p:to>
                                        <p:strVal val="visible"/>
                                      </p:to>
                                    </p:set>
                                    <p:anim calcmode="lin" valueType="num">
                                      <p:cBhvr additive="base">
                                        <p:cTn id="43" dur="1000"/>
                                        <p:tgtEl>
                                          <p:spTgt spid="1699"/>
                                        </p:tgtEl>
                                        <p:attrNameLst>
                                          <p:attrName>ppt_w</p:attrName>
                                        </p:attrNameLst>
                                      </p:cBhvr>
                                      <p:tavLst>
                                        <p:tav tm="0">
                                          <p:val>
                                            <p:strVal val="0"/>
                                          </p:val>
                                        </p:tav>
                                        <p:tav tm="100000">
                                          <p:val>
                                            <p:strVal val="#ppt_w"/>
                                          </p:val>
                                        </p:tav>
                                      </p:tavLst>
                                    </p:anim>
                                    <p:anim calcmode="lin" valueType="num">
                                      <p:cBhvr additive="base">
                                        <p:cTn id="44" dur="1000"/>
                                        <p:tgtEl>
                                          <p:spTgt spid="169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700"/>
                                        </p:tgtEl>
                                        <p:attrNameLst>
                                          <p:attrName>style.visibility</p:attrName>
                                        </p:attrNameLst>
                                      </p:cBhvr>
                                      <p:to>
                                        <p:strVal val="visible"/>
                                      </p:to>
                                    </p:set>
                                    <p:anim calcmode="lin" valueType="num">
                                      <p:cBhvr additive="base">
                                        <p:cTn id="47" dur="1000"/>
                                        <p:tgtEl>
                                          <p:spTgt spid="1700"/>
                                        </p:tgtEl>
                                        <p:attrNameLst>
                                          <p:attrName>ppt_w</p:attrName>
                                        </p:attrNameLst>
                                      </p:cBhvr>
                                      <p:tavLst>
                                        <p:tav tm="0">
                                          <p:val>
                                            <p:strVal val="0"/>
                                          </p:val>
                                        </p:tav>
                                        <p:tav tm="100000">
                                          <p:val>
                                            <p:strVal val="#ppt_w"/>
                                          </p:val>
                                        </p:tav>
                                      </p:tavLst>
                                    </p:anim>
                                    <p:anim calcmode="lin" valueType="num">
                                      <p:cBhvr additive="base">
                                        <p:cTn id="48" dur="1000"/>
                                        <p:tgtEl>
                                          <p:spTgt spid="1700"/>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701"/>
                                        </p:tgtEl>
                                        <p:attrNameLst>
                                          <p:attrName>style.visibility</p:attrName>
                                        </p:attrNameLst>
                                      </p:cBhvr>
                                      <p:to>
                                        <p:strVal val="visible"/>
                                      </p:to>
                                    </p:set>
                                    <p:anim calcmode="lin" valueType="num">
                                      <p:cBhvr additive="base">
                                        <p:cTn id="51" dur="1000"/>
                                        <p:tgtEl>
                                          <p:spTgt spid="1701"/>
                                        </p:tgtEl>
                                        <p:attrNameLst>
                                          <p:attrName>ppt_w</p:attrName>
                                        </p:attrNameLst>
                                      </p:cBhvr>
                                      <p:tavLst>
                                        <p:tav tm="0">
                                          <p:val>
                                            <p:strVal val="0"/>
                                          </p:val>
                                        </p:tav>
                                        <p:tav tm="100000">
                                          <p:val>
                                            <p:strVal val="#ppt_w"/>
                                          </p:val>
                                        </p:tav>
                                      </p:tavLst>
                                    </p:anim>
                                    <p:anim calcmode="lin" valueType="num">
                                      <p:cBhvr additive="base">
                                        <p:cTn id="52" dur="1000"/>
                                        <p:tgtEl>
                                          <p:spTgt spid="1701"/>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702"/>
                                        </p:tgtEl>
                                        <p:attrNameLst>
                                          <p:attrName>style.visibility</p:attrName>
                                        </p:attrNameLst>
                                      </p:cBhvr>
                                      <p:to>
                                        <p:strVal val="visible"/>
                                      </p:to>
                                    </p:set>
                                    <p:anim calcmode="lin" valueType="num">
                                      <p:cBhvr additive="base">
                                        <p:cTn id="55" dur="1000"/>
                                        <p:tgtEl>
                                          <p:spTgt spid="1702"/>
                                        </p:tgtEl>
                                        <p:attrNameLst>
                                          <p:attrName>ppt_w</p:attrName>
                                        </p:attrNameLst>
                                      </p:cBhvr>
                                      <p:tavLst>
                                        <p:tav tm="0">
                                          <p:val>
                                            <p:strVal val="0"/>
                                          </p:val>
                                        </p:tav>
                                        <p:tav tm="100000">
                                          <p:val>
                                            <p:strVal val="#ppt_w"/>
                                          </p:val>
                                        </p:tav>
                                      </p:tavLst>
                                    </p:anim>
                                    <p:anim calcmode="lin" valueType="num">
                                      <p:cBhvr additive="base">
                                        <p:cTn id="56" dur="1000"/>
                                        <p:tgtEl>
                                          <p:spTgt spid="1702"/>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703"/>
                                        </p:tgtEl>
                                        <p:attrNameLst>
                                          <p:attrName>style.visibility</p:attrName>
                                        </p:attrNameLst>
                                      </p:cBhvr>
                                      <p:to>
                                        <p:strVal val="visible"/>
                                      </p:to>
                                    </p:set>
                                    <p:anim calcmode="lin" valueType="num">
                                      <p:cBhvr additive="base">
                                        <p:cTn id="59" dur="1000"/>
                                        <p:tgtEl>
                                          <p:spTgt spid="1703"/>
                                        </p:tgtEl>
                                        <p:attrNameLst>
                                          <p:attrName>ppt_w</p:attrName>
                                        </p:attrNameLst>
                                      </p:cBhvr>
                                      <p:tavLst>
                                        <p:tav tm="0">
                                          <p:val>
                                            <p:strVal val="0"/>
                                          </p:val>
                                        </p:tav>
                                        <p:tav tm="100000">
                                          <p:val>
                                            <p:strVal val="#ppt_w"/>
                                          </p:val>
                                        </p:tav>
                                      </p:tavLst>
                                    </p:anim>
                                    <p:anim calcmode="lin" valueType="num">
                                      <p:cBhvr additive="base">
                                        <p:cTn id="60" dur="1000"/>
                                        <p:tgtEl>
                                          <p:spTgt spid="1703"/>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704"/>
                                        </p:tgtEl>
                                        <p:attrNameLst>
                                          <p:attrName>style.visibility</p:attrName>
                                        </p:attrNameLst>
                                      </p:cBhvr>
                                      <p:to>
                                        <p:strVal val="visible"/>
                                      </p:to>
                                    </p:set>
                                    <p:anim calcmode="lin" valueType="num">
                                      <p:cBhvr additive="base">
                                        <p:cTn id="63" dur="1000"/>
                                        <p:tgtEl>
                                          <p:spTgt spid="1704"/>
                                        </p:tgtEl>
                                        <p:attrNameLst>
                                          <p:attrName>ppt_w</p:attrName>
                                        </p:attrNameLst>
                                      </p:cBhvr>
                                      <p:tavLst>
                                        <p:tav tm="0">
                                          <p:val>
                                            <p:strVal val="0"/>
                                          </p:val>
                                        </p:tav>
                                        <p:tav tm="100000">
                                          <p:val>
                                            <p:strVal val="#ppt_w"/>
                                          </p:val>
                                        </p:tav>
                                      </p:tavLst>
                                    </p:anim>
                                    <p:anim calcmode="lin" valueType="num">
                                      <p:cBhvr additive="base">
                                        <p:cTn id="64" dur="1000"/>
                                        <p:tgtEl>
                                          <p:spTgt spid="1704"/>
                                        </p:tgtEl>
                                        <p:attrNameLst>
                                          <p:attrName>ppt_h</p:attrName>
                                        </p:attrNameLst>
                                      </p:cBhvr>
                                      <p:tavLst>
                                        <p:tav tm="0">
                                          <p:val>
                                            <p:strVal val="0"/>
                                          </p:val>
                                        </p:tav>
                                        <p:tav tm="100000">
                                          <p:val>
                                            <p:strVal val="#ppt_h"/>
                                          </p:val>
                                        </p:tav>
                                      </p:tavLst>
                                    </p:anim>
                                  </p:childTnLst>
                                </p:cTn>
                              </p:par>
                              <p:par>
                                <p:cTn id="65" presetID="10" presetClass="entr" presetSubtype="0" fill="hold" nodeType="withEffect">
                                  <p:stCondLst>
                                    <p:cond delay="0"/>
                                  </p:stCondLst>
                                  <p:childTnLst>
                                    <p:set>
                                      <p:cBhvr>
                                        <p:cTn id="66" dur="1" fill="hold">
                                          <p:stCondLst>
                                            <p:cond delay="0"/>
                                          </p:stCondLst>
                                        </p:cTn>
                                        <p:tgtEl>
                                          <p:spTgt spid="1690"/>
                                        </p:tgtEl>
                                        <p:attrNameLst>
                                          <p:attrName>style.visibility</p:attrName>
                                        </p:attrNameLst>
                                      </p:cBhvr>
                                      <p:to>
                                        <p:strVal val="visible"/>
                                      </p:to>
                                    </p:set>
                                    <p:animEffect transition="in" filter="fade">
                                      <p:cBhvr>
                                        <p:cTn id="67" dur="1000"/>
                                        <p:tgtEl>
                                          <p:spTgt spid="1690"/>
                                        </p:tgtEl>
                                      </p:cBhvr>
                                    </p:animEffect>
                                  </p:childTnLst>
                                </p:cTn>
                              </p:par>
                              <p:par>
                                <p:cTn id="68" presetID="10" presetClass="entr" presetSubtype="0" fill="hold" nodeType="withEffect">
                                  <p:stCondLst>
                                    <p:cond delay="0"/>
                                  </p:stCondLst>
                                  <p:childTnLst>
                                    <p:set>
                                      <p:cBhvr>
                                        <p:cTn id="69" dur="1" fill="hold">
                                          <p:stCondLst>
                                            <p:cond delay="0"/>
                                          </p:stCondLst>
                                        </p:cTn>
                                        <p:tgtEl>
                                          <p:spTgt spid="1691"/>
                                        </p:tgtEl>
                                        <p:attrNameLst>
                                          <p:attrName>style.visibility</p:attrName>
                                        </p:attrNameLst>
                                      </p:cBhvr>
                                      <p:to>
                                        <p:strVal val="visible"/>
                                      </p:to>
                                    </p:set>
                                    <p:animEffect transition="in" filter="fade">
                                      <p:cBhvr>
                                        <p:cTn id="70" dur="1000"/>
                                        <p:tgtEl>
                                          <p:spTgt spid="1691"/>
                                        </p:tgtEl>
                                      </p:cBhvr>
                                    </p:animEffect>
                                  </p:childTnLst>
                                </p:cTn>
                              </p:par>
                              <p:par>
                                <p:cTn id="71" presetID="10" presetClass="entr" presetSubtype="0" fill="hold" nodeType="withEffect">
                                  <p:stCondLst>
                                    <p:cond delay="0"/>
                                  </p:stCondLst>
                                  <p:childTnLst>
                                    <p:set>
                                      <p:cBhvr>
                                        <p:cTn id="72" dur="1" fill="hold">
                                          <p:stCondLst>
                                            <p:cond delay="0"/>
                                          </p:stCondLst>
                                        </p:cTn>
                                        <p:tgtEl>
                                          <p:spTgt spid="1692"/>
                                        </p:tgtEl>
                                        <p:attrNameLst>
                                          <p:attrName>style.visibility</p:attrName>
                                        </p:attrNameLst>
                                      </p:cBhvr>
                                      <p:to>
                                        <p:strVal val="visible"/>
                                      </p:to>
                                    </p:set>
                                    <p:animEffect transition="in" filter="fade">
                                      <p:cBhvr>
                                        <p:cTn id="73" dur="1000"/>
                                        <p:tgtEl>
                                          <p:spTgt spid="1692"/>
                                        </p:tgtEl>
                                      </p:cBhvr>
                                    </p:animEffect>
                                  </p:childTnLst>
                                </p:cTn>
                              </p:par>
                              <p:par>
                                <p:cTn id="74" presetID="10" presetClass="entr" presetSubtype="0" fill="hold" nodeType="withEffect">
                                  <p:stCondLst>
                                    <p:cond delay="0"/>
                                  </p:stCondLst>
                                  <p:childTnLst>
                                    <p:set>
                                      <p:cBhvr>
                                        <p:cTn id="75" dur="1" fill="hold">
                                          <p:stCondLst>
                                            <p:cond delay="0"/>
                                          </p:stCondLst>
                                        </p:cTn>
                                        <p:tgtEl>
                                          <p:spTgt spid="1693"/>
                                        </p:tgtEl>
                                        <p:attrNameLst>
                                          <p:attrName>style.visibility</p:attrName>
                                        </p:attrNameLst>
                                      </p:cBhvr>
                                      <p:to>
                                        <p:strVal val="visible"/>
                                      </p:to>
                                    </p:set>
                                    <p:animEffect transition="in" filter="fade">
                                      <p:cBhvr>
                                        <p:cTn id="76" dur="1000"/>
                                        <p:tgtEl>
                                          <p:spTgt spid="1693"/>
                                        </p:tgtEl>
                                      </p:cBhvr>
                                    </p:animEffect>
                                  </p:childTnLst>
                                </p:cTn>
                              </p:par>
                              <p:par>
                                <p:cTn id="77" presetID="10" presetClass="entr" presetSubtype="0" fill="hold" nodeType="withEffect">
                                  <p:stCondLst>
                                    <p:cond delay="0"/>
                                  </p:stCondLst>
                                  <p:childTnLst>
                                    <p:set>
                                      <p:cBhvr>
                                        <p:cTn id="78" dur="1" fill="hold">
                                          <p:stCondLst>
                                            <p:cond delay="0"/>
                                          </p:stCondLst>
                                        </p:cTn>
                                        <p:tgtEl>
                                          <p:spTgt spid="1694"/>
                                        </p:tgtEl>
                                        <p:attrNameLst>
                                          <p:attrName>style.visibility</p:attrName>
                                        </p:attrNameLst>
                                      </p:cBhvr>
                                      <p:to>
                                        <p:strVal val="visible"/>
                                      </p:to>
                                    </p:set>
                                    <p:animEffect transition="in" filter="fade">
                                      <p:cBhvr>
                                        <p:cTn id="79" dur="1000"/>
                                        <p:tgtEl>
                                          <p:spTgt spid="1694"/>
                                        </p:tgtEl>
                                      </p:cBhvr>
                                    </p:animEffect>
                                  </p:childTnLst>
                                </p:cTn>
                              </p:par>
                              <p:par>
                                <p:cTn id="80" presetID="10" presetClass="entr" presetSubtype="0" fill="hold" nodeType="withEffect">
                                  <p:stCondLst>
                                    <p:cond delay="0"/>
                                  </p:stCondLst>
                                  <p:childTnLst>
                                    <p:set>
                                      <p:cBhvr>
                                        <p:cTn id="81" dur="1" fill="hold">
                                          <p:stCondLst>
                                            <p:cond delay="0"/>
                                          </p:stCondLst>
                                        </p:cTn>
                                        <p:tgtEl>
                                          <p:spTgt spid="1695"/>
                                        </p:tgtEl>
                                        <p:attrNameLst>
                                          <p:attrName>style.visibility</p:attrName>
                                        </p:attrNameLst>
                                      </p:cBhvr>
                                      <p:to>
                                        <p:strVal val="visible"/>
                                      </p:to>
                                    </p:set>
                                    <p:animEffect transition="in" filter="fade">
                                      <p:cBhvr>
                                        <p:cTn id="82" dur="1000"/>
                                        <p:tgtEl>
                                          <p:spTgt spid="1695"/>
                                        </p:tgtEl>
                                      </p:cBhvr>
                                    </p:animEffect>
                                  </p:childTnLst>
                                </p:cTn>
                              </p:par>
                              <p:par>
                                <p:cTn id="83" presetID="10" presetClass="entr" presetSubtype="0" fill="hold" nodeType="withEffect">
                                  <p:stCondLst>
                                    <p:cond delay="0"/>
                                  </p:stCondLst>
                                  <p:childTnLst>
                                    <p:set>
                                      <p:cBhvr>
                                        <p:cTn id="84" dur="1" fill="hold">
                                          <p:stCondLst>
                                            <p:cond delay="0"/>
                                          </p:stCondLst>
                                        </p:cTn>
                                        <p:tgtEl>
                                          <p:spTgt spid="1696"/>
                                        </p:tgtEl>
                                        <p:attrNameLst>
                                          <p:attrName>style.visibility</p:attrName>
                                        </p:attrNameLst>
                                      </p:cBhvr>
                                      <p:to>
                                        <p:strVal val="visible"/>
                                      </p:to>
                                    </p:set>
                                    <p:animEffect transition="in" filter="fade">
                                      <p:cBhvr>
                                        <p:cTn id="85" dur="1000"/>
                                        <p:tgtEl>
                                          <p:spTgt spid="1696"/>
                                        </p:tgtEl>
                                      </p:cBhvr>
                                    </p:animEffect>
                                  </p:childTnLst>
                                </p:cTn>
                              </p:par>
                              <p:par>
                                <p:cTn id="86" presetID="10" presetClass="entr" presetSubtype="0" fill="hold" nodeType="withEffect">
                                  <p:stCondLst>
                                    <p:cond delay="0"/>
                                  </p:stCondLst>
                                  <p:childTnLst>
                                    <p:set>
                                      <p:cBhvr>
                                        <p:cTn id="87" dur="1" fill="hold">
                                          <p:stCondLst>
                                            <p:cond delay="0"/>
                                          </p:stCondLst>
                                        </p:cTn>
                                        <p:tgtEl>
                                          <p:spTgt spid="1697"/>
                                        </p:tgtEl>
                                        <p:attrNameLst>
                                          <p:attrName>style.visibility</p:attrName>
                                        </p:attrNameLst>
                                      </p:cBhvr>
                                      <p:to>
                                        <p:strVal val="visible"/>
                                      </p:to>
                                    </p:set>
                                    <p:animEffect transition="in" filter="fade">
                                      <p:cBhvr>
                                        <p:cTn id="88" dur="1000"/>
                                        <p:tgtEl>
                                          <p:spTgt spid="1697"/>
                                        </p:tgtEl>
                                      </p:cBhvr>
                                    </p:animEffect>
                                  </p:childTnLst>
                                </p:cTn>
                              </p:par>
                              <p:par>
                                <p:cTn id="89" presetID="10" presetClass="entr" presetSubtype="0" fill="hold" nodeType="withEffect">
                                  <p:stCondLst>
                                    <p:cond delay="0"/>
                                  </p:stCondLst>
                                  <p:childTnLst>
                                    <p:set>
                                      <p:cBhvr>
                                        <p:cTn id="90" dur="1" fill="hold">
                                          <p:stCondLst>
                                            <p:cond delay="0"/>
                                          </p:stCondLst>
                                        </p:cTn>
                                        <p:tgtEl>
                                          <p:spTgt spid="1698"/>
                                        </p:tgtEl>
                                        <p:attrNameLst>
                                          <p:attrName>style.visibility</p:attrName>
                                        </p:attrNameLst>
                                      </p:cBhvr>
                                      <p:to>
                                        <p:strVal val="visible"/>
                                      </p:to>
                                    </p:set>
                                    <p:animEffect transition="in" filter="fade">
                                      <p:cBhvr>
                                        <p:cTn id="91" dur="1000"/>
                                        <p:tgtEl>
                                          <p:spTgt spid="1698"/>
                                        </p:tgtEl>
                                      </p:cBhvr>
                                    </p:animEffect>
                                  </p:childTnLst>
                                </p:cTn>
                              </p:par>
                              <p:par>
                                <p:cTn id="92" presetID="10" presetClass="entr" presetSubtype="0" fill="hold" nodeType="withEffect">
                                  <p:stCondLst>
                                    <p:cond delay="0"/>
                                  </p:stCondLst>
                                  <p:childTnLst>
                                    <p:set>
                                      <p:cBhvr>
                                        <p:cTn id="93" dur="1" fill="hold">
                                          <p:stCondLst>
                                            <p:cond delay="0"/>
                                          </p:stCondLst>
                                        </p:cTn>
                                        <p:tgtEl>
                                          <p:spTgt spid="1699"/>
                                        </p:tgtEl>
                                        <p:attrNameLst>
                                          <p:attrName>style.visibility</p:attrName>
                                        </p:attrNameLst>
                                      </p:cBhvr>
                                      <p:to>
                                        <p:strVal val="visible"/>
                                      </p:to>
                                    </p:set>
                                    <p:animEffect transition="in" filter="fade">
                                      <p:cBhvr>
                                        <p:cTn id="94" dur="1000"/>
                                        <p:tgtEl>
                                          <p:spTgt spid="1699"/>
                                        </p:tgtEl>
                                      </p:cBhvr>
                                    </p:animEffect>
                                  </p:childTnLst>
                                </p:cTn>
                              </p:par>
                              <p:par>
                                <p:cTn id="95" presetID="10" presetClass="entr" presetSubtype="0" fill="hold" nodeType="withEffect">
                                  <p:stCondLst>
                                    <p:cond delay="0"/>
                                  </p:stCondLst>
                                  <p:childTnLst>
                                    <p:set>
                                      <p:cBhvr>
                                        <p:cTn id="96" dur="1" fill="hold">
                                          <p:stCondLst>
                                            <p:cond delay="0"/>
                                          </p:stCondLst>
                                        </p:cTn>
                                        <p:tgtEl>
                                          <p:spTgt spid="1700"/>
                                        </p:tgtEl>
                                        <p:attrNameLst>
                                          <p:attrName>style.visibility</p:attrName>
                                        </p:attrNameLst>
                                      </p:cBhvr>
                                      <p:to>
                                        <p:strVal val="visible"/>
                                      </p:to>
                                    </p:set>
                                    <p:animEffect transition="in" filter="fade">
                                      <p:cBhvr>
                                        <p:cTn id="97" dur="1000"/>
                                        <p:tgtEl>
                                          <p:spTgt spid="1700"/>
                                        </p:tgtEl>
                                      </p:cBhvr>
                                    </p:animEffect>
                                  </p:childTnLst>
                                </p:cTn>
                              </p:par>
                              <p:par>
                                <p:cTn id="98" presetID="10" presetClass="entr" presetSubtype="0" fill="hold" nodeType="withEffect">
                                  <p:stCondLst>
                                    <p:cond delay="0"/>
                                  </p:stCondLst>
                                  <p:childTnLst>
                                    <p:set>
                                      <p:cBhvr>
                                        <p:cTn id="99" dur="1" fill="hold">
                                          <p:stCondLst>
                                            <p:cond delay="0"/>
                                          </p:stCondLst>
                                        </p:cTn>
                                        <p:tgtEl>
                                          <p:spTgt spid="1701"/>
                                        </p:tgtEl>
                                        <p:attrNameLst>
                                          <p:attrName>style.visibility</p:attrName>
                                        </p:attrNameLst>
                                      </p:cBhvr>
                                      <p:to>
                                        <p:strVal val="visible"/>
                                      </p:to>
                                    </p:set>
                                    <p:animEffect transition="in" filter="fade">
                                      <p:cBhvr>
                                        <p:cTn id="100" dur="1000"/>
                                        <p:tgtEl>
                                          <p:spTgt spid="1701"/>
                                        </p:tgtEl>
                                      </p:cBhvr>
                                    </p:animEffect>
                                  </p:childTnLst>
                                </p:cTn>
                              </p:par>
                              <p:par>
                                <p:cTn id="101" presetID="10" presetClass="entr" presetSubtype="0" fill="hold" nodeType="withEffect">
                                  <p:stCondLst>
                                    <p:cond delay="0"/>
                                  </p:stCondLst>
                                  <p:childTnLst>
                                    <p:set>
                                      <p:cBhvr>
                                        <p:cTn id="102" dur="1" fill="hold">
                                          <p:stCondLst>
                                            <p:cond delay="0"/>
                                          </p:stCondLst>
                                        </p:cTn>
                                        <p:tgtEl>
                                          <p:spTgt spid="1702"/>
                                        </p:tgtEl>
                                        <p:attrNameLst>
                                          <p:attrName>style.visibility</p:attrName>
                                        </p:attrNameLst>
                                      </p:cBhvr>
                                      <p:to>
                                        <p:strVal val="visible"/>
                                      </p:to>
                                    </p:set>
                                    <p:animEffect transition="in" filter="fade">
                                      <p:cBhvr>
                                        <p:cTn id="103" dur="1000"/>
                                        <p:tgtEl>
                                          <p:spTgt spid="1702"/>
                                        </p:tgtEl>
                                      </p:cBhvr>
                                    </p:animEffect>
                                  </p:childTnLst>
                                </p:cTn>
                              </p:par>
                              <p:par>
                                <p:cTn id="104" presetID="10" presetClass="entr" presetSubtype="0" fill="hold" nodeType="withEffect">
                                  <p:stCondLst>
                                    <p:cond delay="0"/>
                                  </p:stCondLst>
                                  <p:childTnLst>
                                    <p:set>
                                      <p:cBhvr>
                                        <p:cTn id="105" dur="1" fill="hold">
                                          <p:stCondLst>
                                            <p:cond delay="0"/>
                                          </p:stCondLst>
                                        </p:cTn>
                                        <p:tgtEl>
                                          <p:spTgt spid="1703"/>
                                        </p:tgtEl>
                                        <p:attrNameLst>
                                          <p:attrName>style.visibility</p:attrName>
                                        </p:attrNameLst>
                                      </p:cBhvr>
                                      <p:to>
                                        <p:strVal val="visible"/>
                                      </p:to>
                                    </p:set>
                                    <p:animEffect transition="in" filter="fade">
                                      <p:cBhvr>
                                        <p:cTn id="106" dur="1000"/>
                                        <p:tgtEl>
                                          <p:spTgt spid="1703"/>
                                        </p:tgtEl>
                                      </p:cBhvr>
                                    </p:animEffect>
                                  </p:childTnLst>
                                </p:cTn>
                              </p:par>
                              <p:par>
                                <p:cTn id="107" presetID="10" presetClass="entr" presetSubtype="0" fill="hold" nodeType="withEffect">
                                  <p:stCondLst>
                                    <p:cond delay="0"/>
                                  </p:stCondLst>
                                  <p:childTnLst>
                                    <p:set>
                                      <p:cBhvr>
                                        <p:cTn id="108" dur="1" fill="hold">
                                          <p:stCondLst>
                                            <p:cond delay="0"/>
                                          </p:stCondLst>
                                        </p:cTn>
                                        <p:tgtEl>
                                          <p:spTgt spid="1704"/>
                                        </p:tgtEl>
                                        <p:attrNameLst>
                                          <p:attrName>style.visibility</p:attrName>
                                        </p:attrNameLst>
                                      </p:cBhvr>
                                      <p:to>
                                        <p:strVal val="visible"/>
                                      </p:to>
                                    </p:set>
                                    <p:animEffect transition="in" filter="fade">
                                      <p:cBhvr>
                                        <p:cTn id="109" dur="1000"/>
                                        <p:tgtEl>
                                          <p:spTgt spid="1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g166e3af5699_2_4446"/>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TAX </a:t>
            </a:r>
            <a:br>
              <a:rPr lang="en-US"/>
            </a:br>
            <a:r>
              <a:rPr lang="en-US">
                <a:solidFill>
                  <a:schemeClr val="accent1"/>
                </a:solidFill>
              </a:rPr>
              <a:t>IMPACT</a:t>
            </a:r>
            <a:endParaRPr/>
          </a:p>
        </p:txBody>
      </p:sp>
      <p:pic>
        <p:nvPicPr>
          <p:cNvPr id="1728" name="Google Shape;1728;g166e3af5699_2_4446"/>
          <p:cNvPicPr preferRelativeResize="0"/>
          <p:nvPr/>
        </p:nvPicPr>
        <p:blipFill rotWithShape="1">
          <a:blip r:embed="rId3">
            <a:alphaModFix/>
          </a:blip>
          <a:srcRect/>
          <a:stretch/>
        </p:blipFill>
        <p:spPr>
          <a:xfrm>
            <a:off x="-1548033" y="69912"/>
            <a:ext cx="1130300" cy="6654800"/>
          </a:xfrm>
          <a:prstGeom prst="rect">
            <a:avLst/>
          </a:prstGeom>
          <a:noFill/>
          <a:ln>
            <a:noFill/>
          </a:ln>
        </p:spPr>
      </p:pic>
      <p:pic>
        <p:nvPicPr>
          <p:cNvPr id="1729" name="Google Shape;1729;g166e3af5699_2_4446"/>
          <p:cNvPicPr preferRelativeResize="0"/>
          <p:nvPr/>
        </p:nvPicPr>
        <p:blipFill rotWithShape="1">
          <a:blip r:embed="rId4">
            <a:alphaModFix/>
          </a:blip>
          <a:srcRect/>
          <a:stretch/>
        </p:blipFill>
        <p:spPr>
          <a:xfrm>
            <a:off x="745067" y="2379132"/>
            <a:ext cx="9719700" cy="3852300"/>
          </a:xfrm>
          <a:prstGeom prst="rect">
            <a:avLst/>
          </a:prstGeom>
          <a:noFill/>
          <a:ln>
            <a:noFill/>
          </a:ln>
        </p:spPr>
      </p:pic>
      <p:sp>
        <p:nvSpPr>
          <p:cNvPr id="1730" name="Google Shape;1730;g166e3af5699_2_4446"/>
          <p:cNvSpPr txBox="1"/>
          <p:nvPr/>
        </p:nvSpPr>
        <p:spPr>
          <a:xfrm>
            <a:off x="4064000" y="2052306"/>
            <a:ext cx="4475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AC3E3"/>
              </a:buClr>
              <a:buSzPts val="2400"/>
              <a:buFont typeface="Avenir"/>
              <a:buNone/>
            </a:pPr>
            <a:r>
              <a:rPr lang="en-US" sz="2400" b="1" i="0" u="none" strike="noStrike" cap="none">
                <a:solidFill>
                  <a:srgbClr val="8AC3E3"/>
                </a:solidFill>
                <a:latin typeface="Avenir"/>
                <a:ea typeface="Avenir"/>
                <a:cs typeface="Avenir"/>
                <a:sym typeface="Avenir"/>
              </a:rPr>
              <a:t>Annual average tax impact per year is $732 over 24 years* or just $2 a day</a:t>
            </a:r>
            <a:endParaRPr/>
          </a:p>
        </p:txBody>
      </p:sp>
      <p:sp>
        <p:nvSpPr>
          <p:cNvPr id="1731" name="Google Shape;1731;g166e3af5699_2_4446"/>
          <p:cNvSpPr txBox="1"/>
          <p:nvPr/>
        </p:nvSpPr>
        <p:spPr>
          <a:xfrm>
            <a:off x="1952683" y="4768759"/>
            <a:ext cx="3623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E2E2"/>
              </a:buClr>
              <a:buSzPts val="2400"/>
              <a:buFont typeface="Avenir"/>
              <a:buNone/>
            </a:pPr>
            <a:r>
              <a:rPr lang="en-US" sz="2400" b="1" i="0" u="none" strike="noStrike" cap="none">
                <a:solidFill>
                  <a:srgbClr val="E2E2E2"/>
                </a:solidFill>
                <a:latin typeface="Avenir"/>
                <a:ea typeface="Avenir"/>
                <a:cs typeface="Avenir"/>
                <a:sym typeface="Avenir"/>
              </a:rPr>
              <a:t>Avg tax impact starts </a:t>
            </a:r>
            <a:br>
              <a:rPr lang="en-US" sz="2400" b="1" i="0" u="none" strike="noStrike" cap="none">
                <a:solidFill>
                  <a:srgbClr val="E2E2E2"/>
                </a:solidFill>
                <a:latin typeface="Avenir"/>
                <a:ea typeface="Avenir"/>
                <a:cs typeface="Avenir"/>
                <a:sym typeface="Avenir"/>
              </a:rPr>
            </a:br>
            <a:r>
              <a:rPr lang="en-US" sz="2400" b="1" i="0" u="none" strike="noStrike" cap="none">
                <a:solidFill>
                  <a:srgbClr val="E2E2E2"/>
                </a:solidFill>
                <a:latin typeface="Avenir"/>
                <a:ea typeface="Avenir"/>
                <a:cs typeface="Avenir"/>
                <a:sym typeface="Avenir"/>
              </a:rPr>
              <a:t>at $258/yr in 2023*</a:t>
            </a:r>
            <a:endParaRPr/>
          </a:p>
        </p:txBody>
      </p:sp>
      <p:sp>
        <p:nvSpPr>
          <p:cNvPr id="1732" name="Google Shape;1732;g166e3af5699_2_4446"/>
          <p:cNvSpPr/>
          <p:nvPr/>
        </p:nvSpPr>
        <p:spPr>
          <a:xfrm>
            <a:off x="9617202" y="0"/>
            <a:ext cx="1795800" cy="2379000"/>
          </a:xfrm>
          <a:prstGeom prst="rect">
            <a:avLst/>
          </a:prstGeom>
          <a:solidFill>
            <a:schemeClr val="accent1">
              <a:alpha val="89800"/>
            </a:schemeClr>
          </a:solidFill>
          <a:ln>
            <a:noFill/>
          </a:ln>
        </p:spPr>
        <p:txBody>
          <a:bodyPr spcFirstLastPara="1" wrap="square" lIns="182875" tIns="45700" rIns="91425" bIns="182875" anchor="b" anchorCtr="0">
            <a:noAutofit/>
          </a:bodyPr>
          <a:lstStyle/>
          <a:p>
            <a:pPr marL="0" marR="0" lvl="0" indent="0" algn="l" rtl="0">
              <a:lnSpc>
                <a:spcPct val="100000"/>
              </a:lnSpc>
              <a:spcBef>
                <a:spcPts val="0"/>
              </a:spcBef>
              <a:spcAft>
                <a:spcPts val="0"/>
              </a:spcAft>
              <a:buClr>
                <a:srgbClr val="000000"/>
              </a:buClr>
              <a:buSzPts val="1800"/>
              <a:buFont typeface="Avenir"/>
              <a:buNone/>
            </a:pPr>
            <a:r>
              <a:rPr lang="en-US" sz="1800" b="1" i="1" u="none" strike="noStrike" cap="none">
                <a:solidFill>
                  <a:srgbClr val="000000"/>
                </a:solidFill>
                <a:latin typeface="Avenir"/>
                <a:ea typeface="Avenir"/>
                <a:cs typeface="Avenir"/>
                <a:sym typeface="Avenir"/>
              </a:rPr>
              <a:t>Studies show similar bonds increased property values 6%</a:t>
            </a:r>
            <a:endParaRPr/>
          </a:p>
        </p:txBody>
      </p:sp>
      <p:sp>
        <p:nvSpPr>
          <p:cNvPr id="1733" name="Google Shape;1733;g166e3af5699_2_4446"/>
          <p:cNvSpPr txBox="1"/>
          <p:nvPr/>
        </p:nvSpPr>
        <p:spPr>
          <a:xfrm>
            <a:off x="186265" y="6482092"/>
            <a:ext cx="3623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E2E2"/>
              </a:buClr>
              <a:buSzPts val="1100"/>
              <a:buFont typeface="Avenir"/>
              <a:buNone/>
            </a:pPr>
            <a:r>
              <a:rPr lang="en-US" sz="1100" b="0" i="0" u="none" strike="noStrike" cap="none">
                <a:solidFill>
                  <a:srgbClr val="E2E2E2"/>
                </a:solidFill>
                <a:latin typeface="Avenir"/>
                <a:ea typeface="Avenir"/>
                <a:cs typeface="Avenir"/>
                <a:sym typeface="Avenir"/>
              </a:rPr>
              <a:t>*Based upon a town home assessment of $627K </a:t>
            </a:r>
            <a:endParaRPr/>
          </a:p>
        </p:txBody>
      </p:sp>
      <p:cxnSp>
        <p:nvCxnSpPr>
          <p:cNvPr id="1734" name="Google Shape;1734;g166e3af5699_2_4446"/>
          <p:cNvCxnSpPr/>
          <p:nvPr/>
        </p:nvCxnSpPr>
        <p:spPr>
          <a:xfrm>
            <a:off x="1700463" y="5037221"/>
            <a:ext cx="0" cy="850200"/>
          </a:xfrm>
          <a:prstGeom prst="straightConnector1">
            <a:avLst/>
          </a:prstGeom>
          <a:noFill/>
          <a:ln w="22225" cap="rnd" cmpd="sng">
            <a:solidFill>
              <a:schemeClr val="accent5"/>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g166e3af5699_2_4746"/>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ATYPICAL </a:t>
            </a:r>
            <a:br>
              <a:rPr lang="en-US"/>
            </a:br>
            <a:r>
              <a:rPr lang="en-US">
                <a:solidFill>
                  <a:schemeClr val="accent1"/>
                </a:solidFill>
              </a:rPr>
              <a:t>STATE SUPPORT</a:t>
            </a:r>
            <a:endParaRPr/>
          </a:p>
        </p:txBody>
      </p:sp>
      <p:pic>
        <p:nvPicPr>
          <p:cNvPr id="1741" name="Google Shape;1741;g166e3af5699_2_4746"/>
          <p:cNvPicPr preferRelativeResize="0"/>
          <p:nvPr/>
        </p:nvPicPr>
        <p:blipFill rotWithShape="1">
          <a:blip r:embed="rId3">
            <a:alphaModFix/>
          </a:blip>
          <a:srcRect l="3834" t="20763" r="3778" b="20845"/>
          <a:stretch/>
        </p:blipFill>
        <p:spPr>
          <a:xfrm>
            <a:off x="2596179" y="2666365"/>
            <a:ext cx="8503921" cy="3445547"/>
          </a:xfrm>
          <a:prstGeom prst="rect">
            <a:avLst/>
          </a:prstGeom>
          <a:noFill/>
          <a:ln>
            <a:noFill/>
          </a:ln>
        </p:spPr>
      </p:pic>
      <p:sp>
        <p:nvSpPr>
          <p:cNvPr id="1742" name="Google Shape;1742;g166e3af5699_2_4746"/>
          <p:cNvSpPr/>
          <p:nvPr/>
        </p:nvSpPr>
        <p:spPr>
          <a:xfrm>
            <a:off x="2596179" y="2666365"/>
            <a:ext cx="2636100" cy="3445500"/>
          </a:xfrm>
          <a:prstGeom prst="rect">
            <a:avLst/>
          </a:prstGeom>
          <a:solidFill>
            <a:schemeClr val="accent1">
              <a:alpha val="533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FFFFFF"/>
              </a:solidFill>
              <a:latin typeface="Calibri"/>
              <a:ea typeface="Calibri"/>
              <a:cs typeface="Calibri"/>
              <a:sym typeface="Calibri"/>
            </a:endParaRPr>
          </a:p>
        </p:txBody>
      </p:sp>
      <p:sp>
        <p:nvSpPr>
          <p:cNvPr id="1743" name="Google Shape;1743;g166e3af5699_2_4746"/>
          <p:cNvSpPr txBox="1"/>
          <p:nvPr/>
        </p:nvSpPr>
        <p:spPr>
          <a:xfrm>
            <a:off x="6169582" y="3334067"/>
            <a:ext cx="3993300" cy="224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lt1"/>
                </a:solidFill>
                <a:latin typeface="Avenir"/>
                <a:ea typeface="Avenir"/>
                <a:cs typeface="Avenir"/>
                <a:sym typeface="Avenir"/>
              </a:rPr>
              <a:t>The State will contribute 31</a:t>
            </a:r>
            <a:r>
              <a:rPr lang="en-US" sz="2000" b="1" i="0" u="none" strike="noStrike" cap="none">
                <a:solidFill>
                  <a:schemeClr val="lt1"/>
                </a:solidFill>
                <a:latin typeface="Avenir"/>
                <a:ea typeface="Avenir"/>
                <a:cs typeface="Avenir"/>
                <a:sym typeface="Avenir"/>
              </a:rPr>
              <a:t>%</a:t>
            </a:r>
            <a:r>
              <a:rPr lang="en-US" sz="2800" b="1" i="0" u="none" strike="noStrike" cap="none">
                <a:solidFill>
                  <a:schemeClr val="lt1"/>
                </a:solidFill>
                <a:latin typeface="Avenir"/>
                <a:ea typeface="Avenir"/>
                <a:cs typeface="Avenir"/>
                <a:sym typeface="Avenir"/>
              </a:rPr>
              <a:t> to total costs, an offer that may not be available in the future</a:t>
            </a:r>
            <a:endParaRPr/>
          </a:p>
        </p:txBody>
      </p:sp>
      <p:sp>
        <p:nvSpPr>
          <p:cNvPr id="1744" name="Google Shape;1744;g166e3af5699_2_4746"/>
          <p:cNvSpPr txBox="1"/>
          <p:nvPr/>
        </p:nvSpPr>
        <p:spPr>
          <a:xfrm>
            <a:off x="3210717" y="3643202"/>
            <a:ext cx="1681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Avenir"/>
                <a:ea typeface="Avenir"/>
                <a:cs typeface="Avenir"/>
                <a:sym typeface="Avenir"/>
              </a:rPr>
              <a:t>31</a:t>
            </a:r>
            <a:r>
              <a:rPr lang="en-US" sz="4800" b="1">
                <a:solidFill>
                  <a:schemeClr val="lt1"/>
                </a:solidFill>
                <a:latin typeface="Avenir"/>
                <a:ea typeface="Avenir"/>
                <a:cs typeface="Avenir"/>
                <a:sym typeface="Avenir"/>
              </a:rPr>
              <a:t>%</a:t>
            </a:r>
            <a:endParaRPr sz="6000">
              <a:solidFill>
                <a:schemeClr val="lt1"/>
              </a:solidFill>
              <a:latin typeface="Avenir"/>
              <a:ea typeface="Avenir"/>
              <a:cs typeface="Avenir"/>
              <a:sym typeface="Avenir"/>
            </a:endParaRPr>
          </a:p>
        </p:txBody>
      </p:sp>
      <p:grpSp>
        <p:nvGrpSpPr>
          <p:cNvPr id="1745" name="Google Shape;1745;g166e3af5699_2_4746"/>
          <p:cNvGrpSpPr/>
          <p:nvPr/>
        </p:nvGrpSpPr>
        <p:grpSpPr>
          <a:xfrm>
            <a:off x="457201" y="1832654"/>
            <a:ext cx="4009840" cy="4279353"/>
            <a:chOff x="457201" y="1832654"/>
            <a:chExt cx="4009840" cy="4279353"/>
          </a:xfrm>
        </p:grpSpPr>
        <p:sp>
          <p:nvSpPr>
            <p:cNvPr id="1746" name="Google Shape;1746;g166e3af5699_2_4746"/>
            <p:cNvSpPr txBox="1"/>
            <p:nvPr/>
          </p:nvSpPr>
          <p:spPr>
            <a:xfrm>
              <a:off x="457201" y="1832654"/>
              <a:ext cx="3459000" cy="646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Avenir"/>
                  <a:ea typeface="Avenir"/>
                  <a:cs typeface="Avenir"/>
                  <a:sym typeface="Avenir"/>
                </a:rPr>
                <a:t>Typical reimbursement nationally is only 22%</a:t>
              </a:r>
              <a:endParaRPr/>
            </a:p>
          </p:txBody>
        </p:sp>
        <p:sp>
          <p:nvSpPr>
            <p:cNvPr id="1747" name="Google Shape;1747;g166e3af5699_2_4746"/>
            <p:cNvSpPr/>
            <p:nvPr/>
          </p:nvSpPr>
          <p:spPr>
            <a:xfrm rot="10800000">
              <a:off x="3996053" y="2291586"/>
              <a:ext cx="470988" cy="1432296"/>
            </a:xfrm>
            <a:custGeom>
              <a:avLst/>
              <a:gdLst/>
              <a:ahLst/>
              <a:cxnLst/>
              <a:rect l="l" t="t" r="r" b="b"/>
              <a:pathLst>
                <a:path w="21600" h="21600" extrusionOk="0">
                  <a:moveTo>
                    <a:pt x="21600" y="21600"/>
                  </a:moveTo>
                  <a:lnTo>
                    <a:pt x="0" y="21600"/>
                  </a:lnTo>
                  <a:lnTo>
                    <a:pt x="0" y="0"/>
                  </a:lnTo>
                </a:path>
              </a:pathLst>
            </a:custGeom>
            <a:noFill/>
            <a:ln w="12700" cap="flat" cmpd="sng">
              <a:solidFill>
                <a:schemeClr val="lt1"/>
              </a:solidFill>
              <a:prstDash val="dash"/>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lt1"/>
                </a:solidFill>
                <a:latin typeface="Avenir"/>
                <a:ea typeface="Avenir"/>
                <a:cs typeface="Avenir"/>
                <a:sym typeface="Avenir"/>
              </a:endParaRPr>
            </a:p>
          </p:txBody>
        </p:sp>
        <p:cxnSp>
          <p:nvCxnSpPr>
            <p:cNvPr id="1748" name="Google Shape;1748;g166e3af5699_2_4746"/>
            <p:cNvCxnSpPr/>
            <p:nvPr/>
          </p:nvCxnSpPr>
          <p:spPr>
            <a:xfrm>
              <a:off x="4467041" y="4773707"/>
              <a:ext cx="0" cy="1338300"/>
            </a:xfrm>
            <a:prstGeom prst="straightConnector1">
              <a:avLst/>
            </a:prstGeom>
            <a:noFill/>
            <a:ln w="12700" cap="flat" cmpd="sng">
              <a:solidFill>
                <a:schemeClr val="lt1"/>
              </a:solidFill>
              <a:prstDash val="dash"/>
              <a:miter lim="4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g166e3af5699_2_5047"/>
          <p:cNvSpPr txBox="1">
            <a:spLocks noGrp="1"/>
          </p:cNvSpPr>
          <p:nvPr>
            <p:ph type="sldNum" idx="12"/>
          </p:nvPr>
        </p:nvSpPr>
        <p:spPr>
          <a:xfrm>
            <a:off x="12435234" y="6763870"/>
            <a:ext cx="353700" cy="304500"/>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1754" name="Google Shape;1754;g166e3af5699_2_5047"/>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MAIL-IN</a:t>
            </a:r>
            <a:br>
              <a:rPr lang="en-US"/>
            </a:br>
            <a:r>
              <a:rPr lang="en-US">
                <a:solidFill>
                  <a:schemeClr val="accent1"/>
                </a:solidFill>
              </a:rPr>
              <a:t>BALLOT</a:t>
            </a:r>
            <a:endParaRPr/>
          </a:p>
        </p:txBody>
      </p:sp>
      <p:pic>
        <p:nvPicPr>
          <p:cNvPr id="1755" name="Google Shape;1755;g166e3af5699_2_5047"/>
          <p:cNvPicPr preferRelativeResize="0"/>
          <p:nvPr/>
        </p:nvPicPr>
        <p:blipFill rotWithShape="1">
          <a:blip r:embed="rId3">
            <a:alphaModFix/>
          </a:blip>
          <a:srcRect/>
          <a:stretch/>
        </p:blipFill>
        <p:spPr>
          <a:xfrm rot="-238813">
            <a:off x="586721" y="1980135"/>
            <a:ext cx="6087272" cy="3943441"/>
          </a:xfrm>
          <a:prstGeom prst="rect">
            <a:avLst/>
          </a:prstGeom>
          <a:noFill/>
          <a:ln>
            <a:noFill/>
          </a:ln>
          <a:effectLst>
            <a:outerShdw blurRad="130546" dist="38100" dir="2700000" algn="tl" rotWithShape="0">
              <a:srgbClr val="000000">
                <a:alpha val="55690"/>
              </a:srgbClr>
            </a:outerShdw>
          </a:effectLst>
        </p:spPr>
      </p:pic>
      <p:pic>
        <p:nvPicPr>
          <p:cNvPr id="1756" name="Google Shape;1756;g166e3af5699_2_5047"/>
          <p:cNvPicPr preferRelativeResize="0"/>
          <p:nvPr/>
        </p:nvPicPr>
        <p:blipFill rotWithShape="1">
          <a:blip r:embed="rId4">
            <a:alphaModFix/>
          </a:blip>
          <a:srcRect/>
          <a:stretch/>
        </p:blipFill>
        <p:spPr>
          <a:xfrm rot="119999">
            <a:off x="3529796" y="1513831"/>
            <a:ext cx="7955641" cy="4830211"/>
          </a:xfrm>
          <a:prstGeom prst="rect">
            <a:avLst/>
          </a:prstGeom>
          <a:noFill/>
          <a:ln>
            <a:noFill/>
          </a:ln>
          <a:effectLst>
            <a:outerShdw blurRad="297638" dist="38100" dir="2700000" algn="tl" rotWithShape="0">
              <a:srgbClr val="000000">
                <a:alpha val="79610"/>
              </a:srgbClr>
            </a:outerShdw>
          </a:effectLst>
        </p:spPr>
      </p:pic>
      <p:sp>
        <p:nvSpPr>
          <p:cNvPr id="1757" name="Google Shape;1757;g166e3af5699_2_5047"/>
          <p:cNvSpPr/>
          <p:nvPr/>
        </p:nvSpPr>
        <p:spPr>
          <a:xfrm>
            <a:off x="4062018" y="2405379"/>
            <a:ext cx="2945055" cy="2310449"/>
          </a:xfrm>
          <a:custGeom>
            <a:avLst/>
            <a:gdLst/>
            <a:ahLst/>
            <a:cxnLst/>
            <a:rect l="l" t="t" r="r" b="b"/>
            <a:pathLst>
              <a:path w="21044" h="16515" extrusionOk="0">
                <a:moveTo>
                  <a:pt x="5828" y="630"/>
                </a:moveTo>
                <a:cubicBezTo>
                  <a:pt x="7360" y="426"/>
                  <a:pt x="20651" y="-362"/>
                  <a:pt x="21033" y="7379"/>
                </a:cubicBezTo>
                <a:cubicBezTo>
                  <a:pt x="21598" y="18818"/>
                  <a:pt x="3" y="20512"/>
                  <a:pt x="0" y="6716"/>
                </a:cubicBezTo>
                <a:cubicBezTo>
                  <a:pt x="-2" y="-352"/>
                  <a:pt x="9750" y="-1088"/>
                  <a:pt x="11903" y="1072"/>
                </a:cubicBezTo>
              </a:path>
            </a:pathLst>
          </a:custGeom>
          <a:noFill/>
          <a:ln w="53975" cap="flat" cmpd="sng">
            <a:solidFill>
              <a:srgbClr val="C00000"/>
            </a:solidFill>
            <a:prstDash val="solid"/>
            <a:miter lim="800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
          <p:cNvSpPr txBox="1">
            <a:spLocks noGrp="1"/>
          </p:cNvSpPr>
          <p:nvPr>
            <p:ph type="title"/>
          </p:nvPr>
        </p:nvSpPr>
        <p:spPr>
          <a:xfrm>
            <a:off x="6246813" y="457201"/>
            <a:ext cx="5211600" cy="4391700"/>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chemeClr val="lt1"/>
              </a:buClr>
              <a:buSzPts val="5400"/>
              <a:buFont typeface="Avenir"/>
              <a:buNone/>
            </a:pPr>
            <a:r>
              <a:rPr lang="en-US" sz="5400" i="1"/>
              <a:t>Quick</a:t>
            </a:r>
            <a:endParaRPr sz="5400" i="1"/>
          </a:p>
          <a:p>
            <a:pPr marL="0" lvl="0" indent="0" algn="l" rtl="0">
              <a:lnSpc>
                <a:spcPct val="75000"/>
              </a:lnSpc>
              <a:spcBef>
                <a:spcPts val="0"/>
              </a:spcBef>
              <a:spcAft>
                <a:spcPts val="0"/>
              </a:spcAft>
              <a:buClr>
                <a:schemeClr val="lt1"/>
              </a:buClr>
              <a:buSzPts val="5400"/>
              <a:buFont typeface="Avenir"/>
              <a:buNone/>
            </a:pPr>
            <a:r>
              <a:rPr lang="en-US" sz="5400"/>
              <a:t>MONTCLAIR</a:t>
            </a:r>
            <a:br>
              <a:rPr lang="en-US" sz="5400"/>
            </a:br>
            <a:r>
              <a:rPr lang="en-US" sz="5400">
                <a:solidFill>
                  <a:schemeClr val="accent3"/>
                </a:solidFill>
              </a:rPr>
              <a:t>GOVERNMENT</a:t>
            </a:r>
            <a:br>
              <a:rPr lang="en-US" sz="5400">
                <a:solidFill>
                  <a:schemeClr val="accent4"/>
                </a:solidFill>
              </a:rPr>
            </a:br>
            <a:r>
              <a:rPr lang="en-US" sz="5400">
                <a:solidFill>
                  <a:schemeClr val="accent1"/>
                </a:solidFill>
              </a:rPr>
              <a:t>OVERVIEW</a:t>
            </a:r>
            <a:endParaRPr/>
          </a:p>
        </p:txBody>
      </p:sp>
      <p:sp>
        <p:nvSpPr>
          <p:cNvPr id="1264" name="Google Shape;1264;p5"/>
          <p:cNvSpPr/>
          <p:nvPr/>
        </p:nvSpPr>
        <p:spPr>
          <a:xfrm>
            <a:off x="611745" y="1646765"/>
            <a:ext cx="1839878" cy="7678199"/>
          </a:xfrm>
          <a:custGeom>
            <a:avLst/>
            <a:gdLst/>
            <a:ahLst/>
            <a:cxnLst/>
            <a:rect l="l" t="t" r="r" b="b"/>
            <a:pathLst>
              <a:path w="701923" h="2929273" extrusionOk="0">
                <a:moveTo>
                  <a:pt x="575374" y="2768812"/>
                </a:moveTo>
                <a:lnTo>
                  <a:pt x="557276" y="2575854"/>
                </a:lnTo>
                <a:lnTo>
                  <a:pt x="471077" y="2569274"/>
                </a:lnTo>
                <a:cubicBezTo>
                  <a:pt x="471077" y="2569274"/>
                  <a:pt x="455795" y="803788"/>
                  <a:pt x="455795" y="782035"/>
                </a:cubicBezTo>
                <a:cubicBezTo>
                  <a:pt x="455795" y="760282"/>
                  <a:pt x="449226" y="759476"/>
                  <a:pt x="449226" y="759476"/>
                </a:cubicBezTo>
                <a:cubicBezTo>
                  <a:pt x="451773" y="631241"/>
                  <a:pt x="389972" y="600088"/>
                  <a:pt x="368792" y="592971"/>
                </a:cubicBezTo>
                <a:cubicBezTo>
                  <a:pt x="370534" y="589615"/>
                  <a:pt x="368792" y="585452"/>
                  <a:pt x="366512" y="579544"/>
                </a:cubicBezTo>
                <a:cubicBezTo>
                  <a:pt x="364234" y="573635"/>
                  <a:pt x="363027" y="560073"/>
                  <a:pt x="369998" y="566116"/>
                </a:cubicBezTo>
                <a:cubicBezTo>
                  <a:pt x="376969" y="572158"/>
                  <a:pt x="376165" y="574441"/>
                  <a:pt x="387291" y="573770"/>
                </a:cubicBezTo>
                <a:cubicBezTo>
                  <a:pt x="391916" y="573853"/>
                  <a:pt x="396501" y="572889"/>
                  <a:pt x="400697" y="570950"/>
                </a:cubicBezTo>
                <a:cubicBezTo>
                  <a:pt x="401542" y="568009"/>
                  <a:pt x="401542" y="564894"/>
                  <a:pt x="400697" y="561953"/>
                </a:cubicBezTo>
                <a:cubicBezTo>
                  <a:pt x="399357" y="557791"/>
                  <a:pt x="406193" y="554299"/>
                  <a:pt x="406193" y="548525"/>
                </a:cubicBezTo>
                <a:cubicBezTo>
                  <a:pt x="406193" y="542752"/>
                  <a:pt x="402172" y="538723"/>
                  <a:pt x="400697" y="530398"/>
                </a:cubicBezTo>
                <a:cubicBezTo>
                  <a:pt x="399222" y="522073"/>
                  <a:pt x="394530" y="490920"/>
                  <a:pt x="391715" y="479104"/>
                </a:cubicBezTo>
                <a:cubicBezTo>
                  <a:pt x="388900" y="467287"/>
                  <a:pt x="382063" y="437612"/>
                  <a:pt x="381393" y="432644"/>
                </a:cubicBezTo>
                <a:cubicBezTo>
                  <a:pt x="381406" y="425991"/>
                  <a:pt x="382774" y="419410"/>
                  <a:pt x="385414" y="413308"/>
                </a:cubicBezTo>
                <a:cubicBezTo>
                  <a:pt x="386889" y="411159"/>
                  <a:pt x="393726" y="409145"/>
                  <a:pt x="393726" y="409145"/>
                </a:cubicBezTo>
                <a:lnTo>
                  <a:pt x="393726" y="452114"/>
                </a:lnTo>
                <a:lnTo>
                  <a:pt x="398016" y="452114"/>
                </a:lnTo>
                <a:lnTo>
                  <a:pt x="398016" y="404714"/>
                </a:lnTo>
                <a:cubicBezTo>
                  <a:pt x="402493" y="402818"/>
                  <a:pt x="406153" y="399391"/>
                  <a:pt x="408338" y="395046"/>
                </a:cubicBezTo>
                <a:cubicBezTo>
                  <a:pt x="409344" y="391718"/>
                  <a:pt x="410979" y="388616"/>
                  <a:pt x="413164" y="385915"/>
                </a:cubicBezTo>
                <a:cubicBezTo>
                  <a:pt x="414907" y="382694"/>
                  <a:pt x="416087" y="379196"/>
                  <a:pt x="416650" y="375575"/>
                </a:cubicBezTo>
                <a:cubicBezTo>
                  <a:pt x="417990" y="370741"/>
                  <a:pt x="419465" y="370741"/>
                  <a:pt x="422146" y="365907"/>
                </a:cubicBezTo>
                <a:cubicBezTo>
                  <a:pt x="423742" y="360499"/>
                  <a:pt x="423969" y="354777"/>
                  <a:pt x="422817" y="349257"/>
                </a:cubicBezTo>
                <a:cubicBezTo>
                  <a:pt x="422817" y="349257"/>
                  <a:pt x="430458" y="342275"/>
                  <a:pt x="426972" y="338783"/>
                </a:cubicBezTo>
                <a:cubicBezTo>
                  <a:pt x="423487" y="335292"/>
                  <a:pt x="427777" y="335292"/>
                  <a:pt x="429787" y="334621"/>
                </a:cubicBezTo>
                <a:cubicBezTo>
                  <a:pt x="433058" y="332944"/>
                  <a:pt x="434560" y="329075"/>
                  <a:pt x="433273" y="325624"/>
                </a:cubicBezTo>
                <a:cubicBezTo>
                  <a:pt x="431932" y="320790"/>
                  <a:pt x="436088" y="321461"/>
                  <a:pt x="440914" y="321461"/>
                </a:cubicBezTo>
                <a:cubicBezTo>
                  <a:pt x="445740" y="321461"/>
                  <a:pt x="450566" y="313808"/>
                  <a:pt x="447751" y="311793"/>
                </a:cubicBezTo>
                <a:cubicBezTo>
                  <a:pt x="447751" y="311793"/>
                  <a:pt x="458878" y="313136"/>
                  <a:pt x="456062" y="301320"/>
                </a:cubicBezTo>
                <a:cubicBezTo>
                  <a:pt x="456062" y="301320"/>
                  <a:pt x="468530" y="301320"/>
                  <a:pt x="460889" y="293129"/>
                </a:cubicBezTo>
                <a:cubicBezTo>
                  <a:pt x="453247" y="284938"/>
                  <a:pt x="469200" y="290309"/>
                  <a:pt x="469200" y="290309"/>
                </a:cubicBezTo>
                <a:cubicBezTo>
                  <a:pt x="469200" y="290309"/>
                  <a:pt x="481667" y="288161"/>
                  <a:pt x="475501" y="281312"/>
                </a:cubicBezTo>
                <a:cubicBezTo>
                  <a:pt x="469334" y="274464"/>
                  <a:pt x="475501" y="275001"/>
                  <a:pt x="479657" y="275673"/>
                </a:cubicBezTo>
                <a:cubicBezTo>
                  <a:pt x="483812" y="276344"/>
                  <a:pt x="489309" y="270839"/>
                  <a:pt x="487298" y="266676"/>
                </a:cubicBezTo>
                <a:cubicBezTo>
                  <a:pt x="485287" y="262513"/>
                  <a:pt x="485153" y="259022"/>
                  <a:pt x="489979" y="258351"/>
                </a:cubicBezTo>
                <a:cubicBezTo>
                  <a:pt x="494805" y="257679"/>
                  <a:pt x="499765" y="251503"/>
                  <a:pt x="495610" y="248011"/>
                </a:cubicBezTo>
                <a:cubicBezTo>
                  <a:pt x="491454" y="244520"/>
                  <a:pt x="494805" y="242506"/>
                  <a:pt x="498961" y="236195"/>
                </a:cubicBezTo>
                <a:cubicBezTo>
                  <a:pt x="503117" y="229884"/>
                  <a:pt x="500435" y="228541"/>
                  <a:pt x="499765" y="221693"/>
                </a:cubicBezTo>
                <a:cubicBezTo>
                  <a:pt x="499510" y="216239"/>
                  <a:pt x="497795" y="210953"/>
                  <a:pt x="494805" y="206385"/>
                </a:cubicBezTo>
                <a:cubicBezTo>
                  <a:pt x="492794" y="204371"/>
                  <a:pt x="489309" y="206385"/>
                  <a:pt x="484483" y="212696"/>
                </a:cubicBezTo>
                <a:cubicBezTo>
                  <a:pt x="476667" y="220749"/>
                  <a:pt x="467618" y="227503"/>
                  <a:pt x="457672" y="232704"/>
                </a:cubicBezTo>
                <a:cubicBezTo>
                  <a:pt x="454186" y="234181"/>
                  <a:pt x="450030" y="232704"/>
                  <a:pt x="445204" y="238343"/>
                </a:cubicBezTo>
                <a:cubicBezTo>
                  <a:pt x="440378" y="243983"/>
                  <a:pt x="413298" y="260499"/>
                  <a:pt x="410483" y="265199"/>
                </a:cubicBezTo>
                <a:cubicBezTo>
                  <a:pt x="411515" y="254578"/>
                  <a:pt x="411998" y="243912"/>
                  <a:pt x="411958" y="233241"/>
                </a:cubicBezTo>
                <a:cubicBezTo>
                  <a:pt x="411958" y="214576"/>
                  <a:pt x="402306" y="206385"/>
                  <a:pt x="407802" y="197926"/>
                </a:cubicBezTo>
                <a:cubicBezTo>
                  <a:pt x="413955" y="187960"/>
                  <a:pt x="415470" y="175802"/>
                  <a:pt x="411958" y="164625"/>
                </a:cubicBezTo>
                <a:cubicBezTo>
                  <a:pt x="408472" y="148646"/>
                  <a:pt x="403646" y="114002"/>
                  <a:pt x="403646" y="114002"/>
                </a:cubicBezTo>
                <a:cubicBezTo>
                  <a:pt x="403646" y="114002"/>
                  <a:pt x="423353" y="107154"/>
                  <a:pt x="405255" y="83118"/>
                </a:cubicBezTo>
                <a:lnTo>
                  <a:pt x="405255" y="60291"/>
                </a:lnTo>
                <a:cubicBezTo>
                  <a:pt x="405255" y="60291"/>
                  <a:pt x="414505" y="50220"/>
                  <a:pt x="408204" y="50623"/>
                </a:cubicBezTo>
                <a:lnTo>
                  <a:pt x="405255" y="43909"/>
                </a:lnTo>
                <a:cubicBezTo>
                  <a:pt x="406408" y="41049"/>
                  <a:pt x="407252" y="38080"/>
                  <a:pt x="407802" y="35047"/>
                </a:cubicBezTo>
                <a:cubicBezTo>
                  <a:pt x="409009" y="28735"/>
                  <a:pt x="406059" y="18128"/>
                  <a:pt x="409813" y="19873"/>
                </a:cubicBezTo>
                <a:cubicBezTo>
                  <a:pt x="413365" y="21968"/>
                  <a:pt x="416073" y="25247"/>
                  <a:pt x="417454" y="29138"/>
                </a:cubicBezTo>
                <a:cubicBezTo>
                  <a:pt x="417454" y="30347"/>
                  <a:pt x="422414" y="5505"/>
                  <a:pt x="419599" y="5505"/>
                </a:cubicBezTo>
                <a:cubicBezTo>
                  <a:pt x="415524" y="6518"/>
                  <a:pt x="411569" y="7959"/>
                  <a:pt x="407802" y="9802"/>
                </a:cubicBezTo>
                <a:cubicBezTo>
                  <a:pt x="404853" y="10608"/>
                  <a:pt x="403914" y="8057"/>
                  <a:pt x="404853" y="5103"/>
                </a:cubicBezTo>
                <a:cubicBezTo>
                  <a:pt x="404853" y="5103"/>
                  <a:pt x="403914" y="0"/>
                  <a:pt x="400965" y="0"/>
                </a:cubicBezTo>
                <a:cubicBezTo>
                  <a:pt x="398016" y="0"/>
                  <a:pt x="397212" y="5103"/>
                  <a:pt x="397212" y="5103"/>
                </a:cubicBezTo>
                <a:cubicBezTo>
                  <a:pt x="397212" y="5103"/>
                  <a:pt x="398150" y="11414"/>
                  <a:pt x="396005" y="10205"/>
                </a:cubicBezTo>
                <a:cubicBezTo>
                  <a:pt x="384208" y="3491"/>
                  <a:pt x="384208" y="6848"/>
                  <a:pt x="384208" y="6848"/>
                </a:cubicBezTo>
                <a:cubicBezTo>
                  <a:pt x="383297" y="14243"/>
                  <a:pt x="384181" y="21748"/>
                  <a:pt x="386755" y="28735"/>
                </a:cubicBezTo>
                <a:cubicBezTo>
                  <a:pt x="386755" y="28735"/>
                  <a:pt x="395603" y="13965"/>
                  <a:pt x="398016" y="23633"/>
                </a:cubicBezTo>
                <a:cubicBezTo>
                  <a:pt x="400429" y="33301"/>
                  <a:pt x="396407" y="28735"/>
                  <a:pt x="398016" y="35047"/>
                </a:cubicBezTo>
                <a:lnTo>
                  <a:pt x="398016" y="52771"/>
                </a:lnTo>
                <a:lnTo>
                  <a:pt x="393458" y="61231"/>
                </a:lnTo>
                <a:cubicBezTo>
                  <a:pt x="390911" y="65796"/>
                  <a:pt x="380052" y="77613"/>
                  <a:pt x="393458" y="84729"/>
                </a:cubicBezTo>
                <a:lnTo>
                  <a:pt x="393458" y="98157"/>
                </a:lnTo>
                <a:cubicBezTo>
                  <a:pt x="393458" y="98157"/>
                  <a:pt x="380052" y="109302"/>
                  <a:pt x="375494" y="113196"/>
                </a:cubicBezTo>
                <a:cubicBezTo>
                  <a:pt x="375494" y="113196"/>
                  <a:pt x="342248" y="143677"/>
                  <a:pt x="333937" y="153480"/>
                </a:cubicBezTo>
                <a:cubicBezTo>
                  <a:pt x="319927" y="167188"/>
                  <a:pt x="306897" y="181861"/>
                  <a:pt x="294926" y="197389"/>
                </a:cubicBezTo>
                <a:cubicBezTo>
                  <a:pt x="287057" y="210669"/>
                  <a:pt x="280327" y="224593"/>
                  <a:pt x="274817" y="239015"/>
                </a:cubicBezTo>
                <a:cubicBezTo>
                  <a:pt x="270662" y="249354"/>
                  <a:pt x="263154" y="270839"/>
                  <a:pt x="263154" y="270839"/>
                </a:cubicBezTo>
                <a:lnTo>
                  <a:pt x="240231" y="260499"/>
                </a:lnTo>
                <a:cubicBezTo>
                  <a:pt x="232589" y="257008"/>
                  <a:pt x="225752" y="252845"/>
                  <a:pt x="220926" y="250697"/>
                </a:cubicBezTo>
                <a:cubicBezTo>
                  <a:pt x="216100" y="248548"/>
                  <a:pt x="215296" y="250697"/>
                  <a:pt x="208459" y="246669"/>
                </a:cubicBezTo>
                <a:cubicBezTo>
                  <a:pt x="201622" y="242640"/>
                  <a:pt x="184194" y="232032"/>
                  <a:pt x="179369" y="228541"/>
                </a:cubicBezTo>
                <a:cubicBezTo>
                  <a:pt x="174542" y="225050"/>
                  <a:pt x="169716" y="217530"/>
                  <a:pt x="164756" y="222364"/>
                </a:cubicBezTo>
                <a:cubicBezTo>
                  <a:pt x="159796" y="227198"/>
                  <a:pt x="160601" y="228541"/>
                  <a:pt x="160601" y="230690"/>
                </a:cubicBezTo>
                <a:cubicBezTo>
                  <a:pt x="160601" y="232838"/>
                  <a:pt x="162746" y="239686"/>
                  <a:pt x="158590" y="239015"/>
                </a:cubicBezTo>
                <a:cubicBezTo>
                  <a:pt x="154434" y="238343"/>
                  <a:pt x="154434" y="241029"/>
                  <a:pt x="156445" y="245192"/>
                </a:cubicBezTo>
                <a:cubicBezTo>
                  <a:pt x="158657" y="248739"/>
                  <a:pt x="159863" y="252825"/>
                  <a:pt x="159930" y="257008"/>
                </a:cubicBezTo>
                <a:cubicBezTo>
                  <a:pt x="159930" y="261842"/>
                  <a:pt x="164756" y="261842"/>
                  <a:pt x="166901" y="263990"/>
                </a:cubicBezTo>
                <a:cubicBezTo>
                  <a:pt x="169046" y="266139"/>
                  <a:pt x="168912" y="270167"/>
                  <a:pt x="170387" y="275001"/>
                </a:cubicBezTo>
                <a:cubicBezTo>
                  <a:pt x="172397" y="279473"/>
                  <a:pt x="176540" y="282612"/>
                  <a:pt x="181379" y="283326"/>
                </a:cubicBezTo>
                <a:cubicBezTo>
                  <a:pt x="184194" y="283326"/>
                  <a:pt x="187680" y="283326"/>
                  <a:pt x="186206" y="288161"/>
                </a:cubicBezTo>
                <a:cubicBezTo>
                  <a:pt x="184731" y="292995"/>
                  <a:pt x="190361" y="294472"/>
                  <a:pt x="195992" y="294472"/>
                </a:cubicBezTo>
                <a:cubicBezTo>
                  <a:pt x="201622" y="294472"/>
                  <a:pt x="204974" y="294472"/>
                  <a:pt x="202829" y="299977"/>
                </a:cubicBezTo>
                <a:cubicBezTo>
                  <a:pt x="200684" y="305482"/>
                  <a:pt x="205644" y="305482"/>
                  <a:pt x="209129" y="306288"/>
                </a:cubicBezTo>
                <a:cubicBezTo>
                  <a:pt x="212615" y="307094"/>
                  <a:pt x="218781" y="305482"/>
                  <a:pt x="217441" y="311122"/>
                </a:cubicBezTo>
                <a:cubicBezTo>
                  <a:pt x="216100" y="316762"/>
                  <a:pt x="219452" y="320119"/>
                  <a:pt x="222937" y="320119"/>
                </a:cubicBezTo>
                <a:cubicBezTo>
                  <a:pt x="226423" y="320119"/>
                  <a:pt x="237549" y="317970"/>
                  <a:pt x="236343" y="324281"/>
                </a:cubicBezTo>
                <a:cubicBezTo>
                  <a:pt x="235136" y="330592"/>
                  <a:pt x="239158" y="333278"/>
                  <a:pt x="242644" y="333278"/>
                </a:cubicBezTo>
                <a:cubicBezTo>
                  <a:pt x="246129" y="333278"/>
                  <a:pt x="248140" y="338112"/>
                  <a:pt x="248140" y="341603"/>
                </a:cubicBezTo>
                <a:cubicBezTo>
                  <a:pt x="248140" y="345094"/>
                  <a:pt x="250285" y="347780"/>
                  <a:pt x="245459" y="351943"/>
                </a:cubicBezTo>
                <a:cubicBezTo>
                  <a:pt x="240633" y="356105"/>
                  <a:pt x="241303" y="356911"/>
                  <a:pt x="244654" y="361073"/>
                </a:cubicBezTo>
                <a:cubicBezTo>
                  <a:pt x="248006" y="365236"/>
                  <a:pt x="249614" y="369399"/>
                  <a:pt x="243314" y="373427"/>
                </a:cubicBezTo>
                <a:cubicBezTo>
                  <a:pt x="237013" y="377455"/>
                  <a:pt x="228165" y="381081"/>
                  <a:pt x="226691" y="388735"/>
                </a:cubicBezTo>
                <a:cubicBezTo>
                  <a:pt x="225216" y="396389"/>
                  <a:pt x="214894" y="410891"/>
                  <a:pt x="228836" y="404042"/>
                </a:cubicBezTo>
                <a:cubicBezTo>
                  <a:pt x="236115" y="399054"/>
                  <a:pt x="244829" y="396601"/>
                  <a:pt x="253636" y="397060"/>
                </a:cubicBezTo>
                <a:cubicBezTo>
                  <a:pt x="258248" y="398334"/>
                  <a:pt x="263181" y="396689"/>
                  <a:pt x="266104" y="392897"/>
                </a:cubicBezTo>
                <a:cubicBezTo>
                  <a:pt x="269589" y="388735"/>
                  <a:pt x="277901" y="381081"/>
                  <a:pt x="281386" y="388063"/>
                </a:cubicBezTo>
                <a:cubicBezTo>
                  <a:pt x="284872" y="395046"/>
                  <a:pt x="283531" y="402565"/>
                  <a:pt x="291709" y="402565"/>
                </a:cubicBezTo>
                <a:cubicBezTo>
                  <a:pt x="291709" y="402565"/>
                  <a:pt x="293854" y="425527"/>
                  <a:pt x="314632" y="417873"/>
                </a:cubicBezTo>
                <a:cubicBezTo>
                  <a:pt x="314632" y="417873"/>
                  <a:pt x="313962" y="434523"/>
                  <a:pt x="313962" y="445669"/>
                </a:cubicBezTo>
                <a:cubicBezTo>
                  <a:pt x="313962" y="456814"/>
                  <a:pt x="318118" y="484475"/>
                  <a:pt x="313962" y="492800"/>
                </a:cubicBezTo>
                <a:cubicBezTo>
                  <a:pt x="309806" y="501125"/>
                  <a:pt x="299350" y="512808"/>
                  <a:pt x="296669" y="518447"/>
                </a:cubicBezTo>
                <a:cubicBezTo>
                  <a:pt x="293987" y="524087"/>
                  <a:pt x="289027" y="537112"/>
                  <a:pt x="298679" y="539260"/>
                </a:cubicBezTo>
                <a:cubicBezTo>
                  <a:pt x="308332" y="541409"/>
                  <a:pt x="306321" y="542617"/>
                  <a:pt x="309136" y="546780"/>
                </a:cubicBezTo>
                <a:cubicBezTo>
                  <a:pt x="311951" y="550942"/>
                  <a:pt x="317447" y="550271"/>
                  <a:pt x="321603" y="548928"/>
                </a:cubicBezTo>
                <a:cubicBezTo>
                  <a:pt x="325759" y="547585"/>
                  <a:pt x="330585" y="546780"/>
                  <a:pt x="330585" y="553762"/>
                </a:cubicBezTo>
                <a:cubicBezTo>
                  <a:pt x="330250" y="559324"/>
                  <a:pt x="333186" y="564572"/>
                  <a:pt x="338092" y="567190"/>
                </a:cubicBezTo>
                <a:lnTo>
                  <a:pt x="338092" y="576992"/>
                </a:lnTo>
                <a:cubicBezTo>
                  <a:pt x="338092" y="576992"/>
                  <a:pt x="331524" y="589615"/>
                  <a:pt x="335143" y="592032"/>
                </a:cubicBezTo>
                <a:cubicBezTo>
                  <a:pt x="313560" y="597940"/>
                  <a:pt x="249614" y="627347"/>
                  <a:pt x="252296" y="759073"/>
                </a:cubicBezTo>
                <a:cubicBezTo>
                  <a:pt x="252296" y="759073"/>
                  <a:pt x="244789" y="760013"/>
                  <a:pt x="245727" y="781632"/>
                </a:cubicBezTo>
                <a:cubicBezTo>
                  <a:pt x="246665" y="803251"/>
                  <a:pt x="230712" y="2568872"/>
                  <a:pt x="230712" y="2568872"/>
                </a:cubicBezTo>
                <a:lnTo>
                  <a:pt x="144514" y="2575451"/>
                </a:lnTo>
                <a:lnTo>
                  <a:pt x="126416" y="2768409"/>
                </a:lnTo>
                <a:lnTo>
                  <a:pt x="0" y="2768409"/>
                </a:lnTo>
                <a:lnTo>
                  <a:pt x="4692" y="2917994"/>
                </a:lnTo>
                <a:lnTo>
                  <a:pt x="26275" y="2929274"/>
                </a:lnTo>
                <a:lnTo>
                  <a:pt x="178296" y="2917994"/>
                </a:lnTo>
                <a:lnTo>
                  <a:pt x="195187" y="2920814"/>
                </a:lnTo>
                <a:lnTo>
                  <a:pt x="506736" y="2920814"/>
                </a:lnTo>
                <a:lnTo>
                  <a:pt x="523627" y="2917994"/>
                </a:lnTo>
                <a:lnTo>
                  <a:pt x="675648" y="2929274"/>
                </a:lnTo>
                <a:lnTo>
                  <a:pt x="697232" y="2917994"/>
                </a:lnTo>
                <a:lnTo>
                  <a:pt x="701923" y="276840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g166e3af5699_2_5343"/>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1764" name="Google Shape;1764;g166e3af5699_2_5343"/>
          <p:cNvPicPr preferRelativeResize="0"/>
          <p:nvPr/>
        </p:nvPicPr>
        <p:blipFill>
          <a:blip r:embed="rId3">
            <a:alphaModFix/>
          </a:blip>
          <a:stretch>
            <a:fillRect/>
          </a:stretch>
        </p:blipFill>
        <p:spPr>
          <a:xfrm>
            <a:off x="2604937" y="669675"/>
            <a:ext cx="6982126" cy="5518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g166e3af5699_2_1524"/>
          <p:cNvSpPr txBox="1">
            <a:spLocks noGrp="1"/>
          </p:cNvSpPr>
          <p:nvPr>
            <p:ph type="title"/>
          </p:nvPr>
        </p:nvSpPr>
        <p:spPr>
          <a:xfrm>
            <a:off x="6246813" y="457201"/>
            <a:ext cx="5211600" cy="4391700"/>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chemeClr val="lt1"/>
              </a:buClr>
              <a:buSzPts val="5400"/>
              <a:buFont typeface="Avenir"/>
              <a:buNone/>
            </a:pPr>
            <a:endParaRPr sz="5400" i="1"/>
          </a:p>
          <a:p>
            <a:pPr marL="0" lvl="0" indent="0" algn="l" rtl="0">
              <a:lnSpc>
                <a:spcPct val="75000"/>
              </a:lnSpc>
              <a:spcBef>
                <a:spcPts val="0"/>
              </a:spcBef>
              <a:spcAft>
                <a:spcPts val="0"/>
              </a:spcAft>
              <a:buClr>
                <a:schemeClr val="lt1"/>
              </a:buClr>
              <a:buSzPts val="5400"/>
              <a:buFont typeface="Avenir"/>
              <a:buNone/>
            </a:pPr>
            <a:r>
              <a:rPr lang="en-US" sz="5400"/>
              <a:t>YACOBELLIS</a:t>
            </a:r>
            <a:br>
              <a:rPr lang="en-US" sz="5400"/>
            </a:br>
            <a:r>
              <a:rPr lang="en-US" sz="5400">
                <a:solidFill>
                  <a:schemeClr val="accent3"/>
                </a:solidFill>
              </a:rPr>
              <a:t>TAKES A</a:t>
            </a:r>
            <a:br>
              <a:rPr lang="en-US" sz="5400">
                <a:solidFill>
                  <a:schemeClr val="accent4"/>
                </a:solidFill>
              </a:rPr>
            </a:br>
            <a:r>
              <a:rPr lang="en-US" sz="5400">
                <a:solidFill>
                  <a:schemeClr val="accent1"/>
                </a:solidFill>
              </a:rPr>
              <a:t>STANCE</a:t>
            </a:r>
            <a:endParaRPr/>
          </a:p>
        </p:txBody>
      </p:sp>
      <p:sp>
        <p:nvSpPr>
          <p:cNvPr id="1771" name="Google Shape;1771;g166e3af5699_2_1524"/>
          <p:cNvSpPr/>
          <p:nvPr/>
        </p:nvSpPr>
        <p:spPr>
          <a:xfrm>
            <a:off x="611745" y="1646765"/>
            <a:ext cx="1839038" cy="7674695"/>
          </a:xfrm>
          <a:custGeom>
            <a:avLst/>
            <a:gdLst/>
            <a:ahLst/>
            <a:cxnLst/>
            <a:rect l="l" t="t" r="r" b="b"/>
            <a:pathLst>
              <a:path w="701923" h="2929273" extrusionOk="0">
                <a:moveTo>
                  <a:pt x="575374" y="2768812"/>
                </a:moveTo>
                <a:lnTo>
                  <a:pt x="557276" y="2575854"/>
                </a:lnTo>
                <a:lnTo>
                  <a:pt x="471077" y="2569274"/>
                </a:lnTo>
                <a:cubicBezTo>
                  <a:pt x="471077" y="2569274"/>
                  <a:pt x="455795" y="803788"/>
                  <a:pt x="455795" y="782035"/>
                </a:cubicBezTo>
                <a:cubicBezTo>
                  <a:pt x="455795" y="760282"/>
                  <a:pt x="449226" y="759476"/>
                  <a:pt x="449226" y="759476"/>
                </a:cubicBezTo>
                <a:cubicBezTo>
                  <a:pt x="451773" y="631241"/>
                  <a:pt x="389972" y="600088"/>
                  <a:pt x="368792" y="592971"/>
                </a:cubicBezTo>
                <a:cubicBezTo>
                  <a:pt x="370534" y="589615"/>
                  <a:pt x="368792" y="585452"/>
                  <a:pt x="366512" y="579544"/>
                </a:cubicBezTo>
                <a:cubicBezTo>
                  <a:pt x="364234" y="573635"/>
                  <a:pt x="363027" y="560073"/>
                  <a:pt x="369998" y="566116"/>
                </a:cubicBezTo>
                <a:cubicBezTo>
                  <a:pt x="376969" y="572158"/>
                  <a:pt x="376165" y="574441"/>
                  <a:pt x="387291" y="573770"/>
                </a:cubicBezTo>
                <a:cubicBezTo>
                  <a:pt x="391916" y="573853"/>
                  <a:pt x="396501" y="572889"/>
                  <a:pt x="400697" y="570950"/>
                </a:cubicBezTo>
                <a:cubicBezTo>
                  <a:pt x="401542" y="568009"/>
                  <a:pt x="401542" y="564894"/>
                  <a:pt x="400697" y="561953"/>
                </a:cubicBezTo>
                <a:cubicBezTo>
                  <a:pt x="399357" y="557791"/>
                  <a:pt x="406193" y="554299"/>
                  <a:pt x="406193" y="548525"/>
                </a:cubicBezTo>
                <a:cubicBezTo>
                  <a:pt x="406193" y="542752"/>
                  <a:pt x="402172" y="538723"/>
                  <a:pt x="400697" y="530398"/>
                </a:cubicBezTo>
                <a:cubicBezTo>
                  <a:pt x="399222" y="522073"/>
                  <a:pt x="394530" y="490920"/>
                  <a:pt x="391715" y="479104"/>
                </a:cubicBezTo>
                <a:cubicBezTo>
                  <a:pt x="388900" y="467287"/>
                  <a:pt x="382063" y="437612"/>
                  <a:pt x="381393" y="432644"/>
                </a:cubicBezTo>
                <a:cubicBezTo>
                  <a:pt x="381406" y="425991"/>
                  <a:pt x="382774" y="419410"/>
                  <a:pt x="385414" y="413308"/>
                </a:cubicBezTo>
                <a:cubicBezTo>
                  <a:pt x="386889" y="411159"/>
                  <a:pt x="393726" y="409145"/>
                  <a:pt x="393726" y="409145"/>
                </a:cubicBezTo>
                <a:lnTo>
                  <a:pt x="393726" y="452114"/>
                </a:lnTo>
                <a:lnTo>
                  <a:pt x="398016" y="452114"/>
                </a:lnTo>
                <a:lnTo>
                  <a:pt x="398016" y="404714"/>
                </a:lnTo>
                <a:cubicBezTo>
                  <a:pt x="402493" y="402818"/>
                  <a:pt x="406153" y="399391"/>
                  <a:pt x="408338" y="395046"/>
                </a:cubicBezTo>
                <a:cubicBezTo>
                  <a:pt x="409344" y="391718"/>
                  <a:pt x="410979" y="388616"/>
                  <a:pt x="413164" y="385915"/>
                </a:cubicBezTo>
                <a:cubicBezTo>
                  <a:pt x="414907" y="382694"/>
                  <a:pt x="416087" y="379196"/>
                  <a:pt x="416650" y="375575"/>
                </a:cubicBezTo>
                <a:cubicBezTo>
                  <a:pt x="417990" y="370741"/>
                  <a:pt x="419465" y="370741"/>
                  <a:pt x="422146" y="365907"/>
                </a:cubicBezTo>
                <a:cubicBezTo>
                  <a:pt x="423742" y="360499"/>
                  <a:pt x="423969" y="354777"/>
                  <a:pt x="422817" y="349257"/>
                </a:cubicBezTo>
                <a:cubicBezTo>
                  <a:pt x="422817" y="349257"/>
                  <a:pt x="430458" y="342275"/>
                  <a:pt x="426972" y="338783"/>
                </a:cubicBezTo>
                <a:cubicBezTo>
                  <a:pt x="423487" y="335292"/>
                  <a:pt x="427777" y="335292"/>
                  <a:pt x="429787" y="334621"/>
                </a:cubicBezTo>
                <a:cubicBezTo>
                  <a:pt x="433058" y="332944"/>
                  <a:pt x="434560" y="329075"/>
                  <a:pt x="433273" y="325624"/>
                </a:cubicBezTo>
                <a:cubicBezTo>
                  <a:pt x="431932" y="320790"/>
                  <a:pt x="436088" y="321461"/>
                  <a:pt x="440914" y="321461"/>
                </a:cubicBezTo>
                <a:cubicBezTo>
                  <a:pt x="445740" y="321461"/>
                  <a:pt x="450566" y="313808"/>
                  <a:pt x="447751" y="311793"/>
                </a:cubicBezTo>
                <a:cubicBezTo>
                  <a:pt x="447751" y="311793"/>
                  <a:pt x="458878" y="313136"/>
                  <a:pt x="456062" y="301320"/>
                </a:cubicBezTo>
                <a:cubicBezTo>
                  <a:pt x="456062" y="301320"/>
                  <a:pt x="468530" y="301320"/>
                  <a:pt x="460889" y="293129"/>
                </a:cubicBezTo>
                <a:cubicBezTo>
                  <a:pt x="453247" y="284938"/>
                  <a:pt x="469200" y="290309"/>
                  <a:pt x="469200" y="290309"/>
                </a:cubicBezTo>
                <a:cubicBezTo>
                  <a:pt x="469200" y="290309"/>
                  <a:pt x="481667" y="288161"/>
                  <a:pt x="475501" y="281312"/>
                </a:cubicBezTo>
                <a:cubicBezTo>
                  <a:pt x="469334" y="274464"/>
                  <a:pt x="475501" y="275001"/>
                  <a:pt x="479657" y="275673"/>
                </a:cubicBezTo>
                <a:cubicBezTo>
                  <a:pt x="483812" y="276344"/>
                  <a:pt x="489309" y="270839"/>
                  <a:pt x="487298" y="266676"/>
                </a:cubicBezTo>
                <a:cubicBezTo>
                  <a:pt x="485287" y="262513"/>
                  <a:pt x="485153" y="259022"/>
                  <a:pt x="489979" y="258351"/>
                </a:cubicBezTo>
                <a:cubicBezTo>
                  <a:pt x="494805" y="257679"/>
                  <a:pt x="499765" y="251503"/>
                  <a:pt x="495610" y="248011"/>
                </a:cubicBezTo>
                <a:cubicBezTo>
                  <a:pt x="491454" y="244520"/>
                  <a:pt x="494805" y="242506"/>
                  <a:pt x="498961" y="236195"/>
                </a:cubicBezTo>
                <a:cubicBezTo>
                  <a:pt x="503117" y="229884"/>
                  <a:pt x="500435" y="228541"/>
                  <a:pt x="499765" y="221693"/>
                </a:cubicBezTo>
                <a:cubicBezTo>
                  <a:pt x="499510" y="216239"/>
                  <a:pt x="497795" y="210953"/>
                  <a:pt x="494805" y="206385"/>
                </a:cubicBezTo>
                <a:cubicBezTo>
                  <a:pt x="492794" y="204371"/>
                  <a:pt x="489309" y="206385"/>
                  <a:pt x="484483" y="212696"/>
                </a:cubicBezTo>
                <a:cubicBezTo>
                  <a:pt x="476667" y="220749"/>
                  <a:pt x="467618" y="227503"/>
                  <a:pt x="457672" y="232704"/>
                </a:cubicBezTo>
                <a:cubicBezTo>
                  <a:pt x="454186" y="234181"/>
                  <a:pt x="450030" y="232704"/>
                  <a:pt x="445204" y="238343"/>
                </a:cubicBezTo>
                <a:cubicBezTo>
                  <a:pt x="440378" y="243983"/>
                  <a:pt x="413298" y="260499"/>
                  <a:pt x="410483" y="265199"/>
                </a:cubicBezTo>
                <a:cubicBezTo>
                  <a:pt x="411515" y="254578"/>
                  <a:pt x="411998" y="243912"/>
                  <a:pt x="411958" y="233241"/>
                </a:cubicBezTo>
                <a:cubicBezTo>
                  <a:pt x="411958" y="214576"/>
                  <a:pt x="402306" y="206385"/>
                  <a:pt x="407802" y="197926"/>
                </a:cubicBezTo>
                <a:cubicBezTo>
                  <a:pt x="413955" y="187960"/>
                  <a:pt x="415470" y="175802"/>
                  <a:pt x="411958" y="164625"/>
                </a:cubicBezTo>
                <a:cubicBezTo>
                  <a:pt x="408472" y="148646"/>
                  <a:pt x="403646" y="114002"/>
                  <a:pt x="403646" y="114002"/>
                </a:cubicBezTo>
                <a:cubicBezTo>
                  <a:pt x="403646" y="114002"/>
                  <a:pt x="423353" y="107154"/>
                  <a:pt x="405255" y="83118"/>
                </a:cubicBezTo>
                <a:lnTo>
                  <a:pt x="405255" y="60291"/>
                </a:lnTo>
                <a:cubicBezTo>
                  <a:pt x="405255" y="60291"/>
                  <a:pt x="414505" y="50220"/>
                  <a:pt x="408204" y="50623"/>
                </a:cubicBezTo>
                <a:lnTo>
                  <a:pt x="405255" y="43909"/>
                </a:lnTo>
                <a:cubicBezTo>
                  <a:pt x="406408" y="41049"/>
                  <a:pt x="407252" y="38080"/>
                  <a:pt x="407802" y="35047"/>
                </a:cubicBezTo>
                <a:cubicBezTo>
                  <a:pt x="409009" y="28735"/>
                  <a:pt x="406059" y="18128"/>
                  <a:pt x="409813" y="19873"/>
                </a:cubicBezTo>
                <a:cubicBezTo>
                  <a:pt x="413365" y="21968"/>
                  <a:pt x="416073" y="25247"/>
                  <a:pt x="417454" y="29138"/>
                </a:cubicBezTo>
                <a:cubicBezTo>
                  <a:pt x="417454" y="30347"/>
                  <a:pt x="422414" y="5505"/>
                  <a:pt x="419599" y="5505"/>
                </a:cubicBezTo>
                <a:cubicBezTo>
                  <a:pt x="415524" y="6518"/>
                  <a:pt x="411569" y="7959"/>
                  <a:pt x="407802" y="9802"/>
                </a:cubicBezTo>
                <a:cubicBezTo>
                  <a:pt x="404853" y="10608"/>
                  <a:pt x="403914" y="8057"/>
                  <a:pt x="404853" y="5103"/>
                </a:cubicBezTo>
                <a:cubicBezTo>
                  <a:pt x="404853" y="5103"/>
                  <a:pt x="403914" y="0"/>
                  <a:pt x="400965" y="0"/>
                </a:cubicBezTo>
                <a:cubicBezTo>
                  <a:pt x="398016" y="0"/>
                  <a:pt x="397212" y="5103"/>
                  <a:pt x="397212" y="5103"/>
                </a:cubicBezTo>
                <a:cubicBezTo>
                  <a:pt x="397212" y="5103"/>
                  <a:pt x="398150" y="11414"/>
                  <a:pt x="396005" y="10205"/>
                </a:cubicBezTo>
                <a:cubicBezTo>
                  <a:pt x="384208" y="3491"/>
                  <a:pt x="384208" y="6848"/>
                  <a:pt x="384208" y="6848"/>
                </a:cubicBezTo>
                <a:cubicBezTo>
                  <a:pt x="383297" y="14243"/>
                  <a:pt x="384181" y="21748"/>
                  <a:pt x="386755" y="28735"/>
                </a:cubicBezTo>
                <a:cubicBezTo>
                  <a:pt x="386755" y="28735"/>
                  <a:pt x="395603" y="13965"/>
                  <a:pt x="398016" y="23633"/>
                </a:cubicBezTo>
                <a:cubicBezTo>
                  <a:pt x="400429" y="33301"/>
                  <a:pt x="396407" y="28735"/>
                  <a:pt x="398016" y="35047"/>
                </a:cubicBezTo>
                <a:lnTo>
                  <a:pt x="398016" y="52771"/>
                </a:lnTo>
                <a:lnTo>
                  <a:pt x="393458" y="61231"/>
                </a:lnTo>
                <a:cubicBezTo>
                  <a:pt x="390911" y="65796"/>
                  <a:pt x="380052" y="77613"/>
                  <a:pt x="393458" y="84729"/>
                </a:cubicBezTo>
                <a:lnTo>
                  <a:pt x="393458" y="98157"/>
                </a:lnTo>
                <a:cubicBezTo>
                  <a:pt x="393458" y="98157"/>
                  <a:pt x="380052" y="109302"/>
                  <a:pt x="375494" y="113196"/>
                </a:cubicBezTo>
                <a:cubicBezTo>
                  <a:pt x="375494" y="113196"/>
                  <a:pt x="342248" y="143677"/>
                  <a:pt x="333937" y="153480"/>
                </a:cubicBezTo>
                <a:cubicBezTo>
                  <a:pt x="319927" y="167188"/>
                  <a:pt x="306897" y="181861"/>
                  <a:pt x="294926" y="197389"/>
                </a:cubicBezTo>
                <a:cubicBezTo>
                  <a:pt x="287057" y="210669"/>
                  <a:pt x="280327" y="224593"/>
                  <a:pt x="274817" y="239015"/>
                </a:cubicBezTo>
                <a:cubicBezTo>
                  <a:pt x="270662" y="249354"/>
                  <a:pt x="263154" y="270839"/>
                  <a:pt x="263154" y="270839"/>
                </a:cubicBezTo>
                <a:lnTo>
                  <a:pt x="240231" y="260499"/>
                </a:lnTo>
                <a:cubicBezTo>
                  <a:pt x="232589" y="257008"/>
                  <a:pt x="225752" y="252845"/>
                  <a:pt x="220926" y="250697"/>
                </a:cubicBezTo>
                <a:cubicBezTo>
                  <a:pt x="216100" y="248548"/>
                  <a:pt x="215296" y="250697"/>
                  <a:pt x="208459" y="246669"/>
                </a:cubicBezTo>
                <a:cubicBezTo>
                  <a:pt x="201622" y="242640"/>
                  <a:pt x="184194" y="232032"/>
                  <a:pt x="179369" y="228541"/>
                </a:cubicBezTo>
                <a:cubicBezTo>
                  <a:pt x="174542" y="225050"/>
                  <a:pt x="169716" y="217530"/>
                  <a:pt x="164756" y="222364"/>
                </a:cubicBezTo>
                <a:cubicBezTo>
                  <a:pt x="159796" y="227198"/>
                  <a:pt x="160601" y="228541"/>
                  <a:pt x="160601" y="230690"/>
                </a:cubicBezTo>
                <a:cubicBezTo>
                  <a:pt x="160601" y="232838"/>
                  <a:pt x="162746" y="239686"/>
                  <a:pt x="158590" y="239015"/>
                </a:cubicBezTo>
                <a:cubicBezTo>
                  <a:pt x="154434" y="238343"/>
                  <a:pt x="154434" y="241029"/>
                  <a:pt x="156445" y="245192"/>
                </a:cubicBezTo>
                <a:cubicBezTo>
                  <a:pt x="158657" y="248739"/>
                  <a:pt x="159863" y="252825"/>
                  <a:pt x="159930" y="257008"/>
                </a:cubicBezTo>
                <a:cubicBezTo>
                  <a:pt x="159930" y="261842"/>
                  <a:pt x="164756" y="261842"/>
                  <a:pt x="166901" y="263990"/>
                </a:cubicBezTo>
                <a:cubicBezTo>
                  <a:pt x="169046" y="266139"/>
                  <a:pt x="168912" y="270167"/>
                  <a:pt x="170387" y="275001"/>
                </a:cubicBezTo>
                <a:cubicBezTo>
                  <a:pt x="172397" y="279473"/>
                  <a:pt x="176540" y="282612"/>
                  <a:pt x="181379" y="283326"/>
                </a:cubicBezTo>
                <a:cubicBezTo>
                  <a:pt x="184194" y="283326"/>
                  <a:pt x="187680" y="283326"/>
                  <a:pt x="186206" y="288161"/>
                </a:cubicBezTo>
                <a:cubicBezTo>
                  <a:pt x="184731" y="292995"/>
                  <a:pt x="190361" y="294472"/>
                  <a:pt x="195992" y="294472"/>
                </a:cubicBezTo>
                <a:cubicBezTo>
                  <a:pt x="201622" y="294472"/>
                  <a:pt x="204974" y="294472"/>
                  <a:pt x="202829" y="299977"/>
                </a:cubicBezTo>
                <a:cubicBezTo>
                  <a:pt x="200684" y="305482"/>
                  <a:pt x="205644" y="305482"/>
                  <a:pt x="209129" y="306288"/>
                </a:cubicBezTo>
                <a:cubicBezTo>
                  <a:pt x="212615" y="307094"/>
                  <a:pt x="218781" y="305482"/>
                  <a:pt x="217441" y="311122"/>
                </a:cubicBezTo>
                <a:cubicBezTo>
                  <a:pt x="216100" y="316762"/>
                  <a:pt x="219452" y="320119"/>
                  <a:pt x="222937" y="320119"/>
                </a:cubicBezTo>
                <a:cubicBezTo>
                  <a:pt x="226423" y="320119"/>
                  <a:pt x="237549" y="317970"/>
                  <a:pt x="236343" y="324281"/>
                </a:cubicBezTo>
                <a:cubicBezTo>
                  <a:pt x="235136" y="330592"/>
                  <a:pt x="239158" y="333278"/>
                  <a:pt x="242644" y="333278"/>
                </a:cubicBezTo>
                <a:cubicBezTo>
                  <a:pt x="246129" y="333278"/>
                  <a:pt x="248140" y="338112"/>
                  <a:pt x="248140" y="341603"/>
                </a:cubicBezTo>
                <a:cubicBezTo>
                  <a:pt x="248140" y="345094"/>
                  <a:pt x="250285" y="347780"/>
                  <a:pt x="245459" y="351943"/>
                </a:cubicBezTo>
                <a:cubicBezTo>
                  <a:pt x="240633" y="356105"/>
                  <a:pt x="241303" y="356911"/>
                  <a:pt x="244654" y="361073"/>
                </a:cubicBezTo>
                <a:cubicBezTo>
                  <a:pt x="248006" y="365236"/>
                  <a:pt x="249614" y="369399"/>
                  <a:pt x="243314" y="373427"/>
                </a:cubicBezTo>
                <a:cubicBezTo>
                  <a:pt x="237013" y="377455"/>
                  <a:pt x="228165" y="381081"/>
                  <a:pt x="226691" y="388735"/>
                </a:cubicBezTo>
                <a:cubicBezTo>
                  <a:pt x="225216" y="396389"/>
                  <a:pt x="214894" y="410891"/>
                  <a:pt x="228836" y="404042"/>
                </a:cubicBezTo>
                <a:cubicBezTo>
                  <a:pt x="236115" y="399054"/>
                  <a:pt x="244829" y="396601"/>
                  <a:pt x="253636" y="397060"/>
                </a:cubicBezTo>
                <a:cubicBezTo>
                  <a:pt x="258248" y="398334"/>
                  <a:pt x="263181" y="396689"/>
                  <a:pt x="266104" y="392897"/>
                </a:cubicBezTo>
                <a:cubicBezTo>
                  <a:pt x="269589" y="388735"/>
                  <a:pt x="277901" y="381081"/>
                  <a:pt x="281386" y="388063"/>
                </a:cubicBezTo>
                <a:cubicBezTo>
                  <a:pt x="284872" y="395046"/>
                  <a:pt x="283531" y="402565"/>
                  <a:pt x="291709" y="402565"/>
                </a:cubicBezTo>
                <a:cubicBezTo>
                  <a:pt x="291709" y="402565"/>
                  <a:pt x="293854" y="425527"/>
                  <a:pt x="314632" y="417873"/>
                </a:cubicBezTo>
                <a:cubicBezTo>
                  <a:pt x="314632" y="417873"/>
                  <a:pt x="313962" y="434523"/>
                  <a:pt x="313962" y="445669"/>
                </a:cubicBezTo>
                <a:cubicBezTo>
                  <a:pt x="313962" y="456814"/>
                  <a:pt x="318118" y="484475"/>
                  <a:pt x="313962" y="492800"/>
                </a:cubicBezTo>
                <a:cubicBezTo>
                  <a:pt x="309806" y="501125"/>
                  <a:pt x="299350" y="512808"/>
                  <a:pt x="296669" y="518447"/>
                </a:cubicBezTo>
                <a:cubicBezTo>
                  <a:pt x="293987" y="524087"/>
                  <a:pt x="289027" y="537112"/>
                  <a:pt x="298679" y="539260"/>
                </a:cubicBezTo>
                <a:cubicBezTo>
                  <a:pt x="308332" y="541409"/>
                  <a:pt x="306321" y="542617"/>
                  <a:pt x="309136" y="546780"/>
                </a:cubicBezTo>
                <a:cubicBezTo>
                  <a:pt x="311951" y="550942"/>
                  <a:pt x="317447" y="550271"/>
                  <a:pt x="321603" y="548928"/>
                </a:cubicBezTo>
                <a:cubicBezTo>
                  <a:pt x="325759" y="547585"/>
                  <a:pt x="330585" y="546780"/>
                  <a:pt x="330585" y="553762"/>
                </a:cubicBezTo>
                <a:cubicBezTo>
                  <a:pt x="330250" y="559324"/>
                  <a:pt x="333186" y="564572"/>
                  <a:pt x="338092" y="567190"/>
                </a:cubicBezTo>
                <a:lnTo>
                  <a:pt x="338092" y="576992"/>
                </a:lnTo>
                <a:cubicBezTo>
                  <a:pt x="338092" y="576992"/>
                  <a:pt x="331524" y="589615"/>
                  <a:pt x="335143" y="592032"/>
                </a:cubicBezTo>
                <a:cubicBezTo>
                  <a:pt x="313560" y="597940"/>
                  <a:pt x="249614" y="627347"/>
                  <a:pt x="252296" y="759073"/>
                </a:cubicBezTo>
                <a:cubicBezTo>
                  <a:pt x="252296" y="759073"/>
                  <a:pt x="244789" y="760013"/>
                  <a:pt x="245727" y="781632"/>
                </a:cubicBezTo>
                <a:cubicBezTo>
                  <a:pt x="246665" y="803251"/>
                  <a:pt x="230712" y="2568872"/>
                  <a:pt x="230712" y="2568872"/>
                </a:cubicBezTo>
                <a:lnTo>
                  <a:pt x="144514" y="2575451"/>
                </a:lnTo>
                <a:lnTo>
                  <a:pt x="126416" y="2768409"/>
                </a:lnTo>
                <a:lnTo>
                  <a:pt x="0" y="2768409"/>
                </a:lnTo>
                <a:lnTo>
                  <a:pt x="4692" y="2917994"/>
                </a:lnTo>
                <a:lnTo>
                  <a:pt x="26275" y="2929274"/>
                </a:lnTo>
                <a:lnTo>
                  <a:pt x="178296" y="2917994"/>
                </a:lnTo>
                <a:lnTo>
                  <a:pt x="195187" y="2920814"/>
                </a:lnTo>
                <a:lnTo>
                  <a:pt x="506736" y="2920814"/>
                </a:lnTo>
                <a:lnTo>
                  <a:pt x="523627" y="2917994"/>
                </a:lnTo>
                <a:lnTo>
                  <a:pt x="675648" y="2929274"/>
                </a:lnTo>
                <a:lnTo>
                  <a:pt x="697232" y="2917994"/>
                </a:lnTo>
                <a:lnTo>
                  <a:pt x="701923" y="276840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g166e3af5699_2_144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1778" name="Google Shape;1778;g166e3af5699_2_144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dirty="0"/>
              <a:t>Church Street as a Pedestrian Plaza </a:t>
            </a:r>
            <a:endParaRPr dirty="0"/>
          </a:p>
        </p:txBody>
      </p:sp>
      <p:sp>
        <p:nvSpPr>
          <p:cNvPr id="1779" name="Google Shape;1779;g166e3af5699_2_1445"/>
          <p:cNvSpPr txBox="1"/>
          <p:nvPr/>
        </p:nvSpPr>
        <p:spPr>
          <a:xfrm>
            <a:off x="305575" y="1943100"/>
            <a:ext cx="5036100" cy="233907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FFFFFF"/>
              </a:buClr>
              <a:buSzPts val="2000"/>
              <a:buChar char="●"/>
            </a:pPr>
            <a:r>
              <a:rPr lang="en-US" sz="2000" dirty="0">
                <a:solidFill>
                  <a:srgbClr val="FFFFFF"/>
                </a:solidFill>
              </a:rPr>
              <a:t>Achievable</a:t>
            </a:r>
            <a:endParaRPr sz="2000" dirty="0">
              <a:solidFill>
                <a:srgbClr val="FFFFFF"/>
              </a:solidFill>
            </a:endParaRPr>
          </a:p>
          <a:p>
            <a:pPr marL="457200" lvl="0" indent="0" algn="l" rtl="0">
              <a:spcBef>
                <a:spcPts val="0"/>
              </a:spcBef>
              <a:spcAft>
                <a:spcPts val="0"/>
              </a:spcAft>
              <a:buNone/>
            </a:pPr>
            <a:endParaRPr sz="2000" dirty="0">
              <a:solidFill>
                <a:srgbClr val="FFFFFF"/>
              </a:solidFill>
            </a:endParaRPr>
          </a:p>
          <a:p>
            <a:pPr marL="457200" lvl="0" indent="-355600" algn="l" rtl="0">
              <a:spcBef>
                <a:spcPts val="0"/>
              </a:spcBef>
              <a:spcAft>
                <a:spcPts val="0"/>
              </a:spcAft>
              <a:buClr>
                <a:srgbClr val="FFFFFF"/>
              </a:buClr>
              <a:buSzPts val="2000"/>
              <a:buChar char="●"/>
            </a:pPr>
            <a:r>
              <a:rPr lang="en-US" sz="2000" dirty="0">
                <a:solidFill>
                  <a:srgbClr val="FFFFFF"/>
                </a:solidFill>
              </a:rPr>
              <a:t>Need to balance street use needs for pick up and delivery services</a:t>
            </a:r>
            <a:endParaRPr sz="2000" dirty="0">
              <a:solidFill>
                <a:srgbClr val="FFFFFF"/>
              </a:solidFill>
            </a:endParaRPr>
          </a:p>
          <a:p>
            <a:pPr marL="457200" lvl="0" indent="0" algn="l" rtl="0">
              <a:spcBef>
                <a:spcPts val="0"/>
              </a:spcBef>
              <a:spcAft>
                <a:spcPts val="0"/>
              </a:spcAft>
              <a:buNone/>
            </a:pPr>
            <a:endParaRPr sz="2000" dirty="0">
              <a:solidFill>
                <a:srgbClr val="FFFFFF"/>
              </a:solidFill>
            </a:endParaRPr>
          </a:p>
          <a:p>
            <a:pPr marL="457200" lvl="0" indent="-355600" algn="l" rtl="0">
              <a:spcBef>
                <a:spcPts val="0"/>
              </a:spcBef>
              <a:spcAft>
                <a:spcPts val="0"/>
              </a:spcAft>
              <a:buClr>
                <a:srgbClr val="FFFFFF"/>
              </a:buClr>
              <a:buSzPts val="2000"/>
              <a:buChar char="●"/>
            </a:pPr>
            <a:r>
              <a:rPr lang="en-US" sz="2000" dirty="0">
                <a:solidFill>
                  <a:srgbClr val="FFFFFF"/>
                </a:solidFill>
              </a:rPr>
              <a:t>Design with Emergency Services access</a:t>
            </a:r>
            <a:endParaRPr sz="2000" dirty="0">
              <a:solidFill>
                <a:srgbClr val="FFFFFF"/>
              </a:solidFill>
            </a:endParaRPr>
          </a:p>
        </p:txBody>
      </p:sp>
      <p:pic>
        <p:nvPicPr>
          <p:cNvPr id="1780" name="Google Shape;1780;g166e3af5699_2_1445"/>
          <p:cNvPicPr preferRelativeResize="0"/>
          <p:nvPr/>
        </p:nvPicPr>
        <p:blipFill>
          <a:blip r:embed="rId3">
            <a:alphaModFix/>
          </a:blip>
          <a:stretch>
            <a:fillRect/>
          </a:stretch>
        </p:blipFill>
        <p:spPr>
          <a:xfrm>
            <a:off x="5186100" y="1368026"/>
            <a:ext cx="6545526" cy="42251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g166e3af5699_2_143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1787" name="Google Shape;1787;g166e3af5699_2_143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Should we revisit overnight parking?</a:t>
            </a:r>
            <a:endParaRPr/>
          </a:p>
        </p:txBody>
      </p:sp>
      <p:pic>
        <p:nvPicPr>
          <p:cNvPr id="1788" name="Google Shape;1788;g166e3af5699_2_1435"/>
          <p:cNvPicPr preferRelativeResize="0"/>
          <p:nvPr/>
        </p:nvPicPr>
        <p:blipFill>
          <a:blip r:embed="rId3">
            <a:alphaModFix/>
          </a:blip>
          <a:stretch>
            <a:fillRect/>
          </a:stretch>
        </p:blipFill>
        <p:spPr>
          <a:xfrm>
            <a:off x="1416426" y="1265875"/>
            <a:ext cx="9660799" cy="5214150"/>
          </a:xfrm>
          <a:prstGeom prst="rect">
            <a:avLst/>
          </a:prstGeom>
          <a:noFill/>
          <a:ln>
            <a:noFill/>
          </a:ln>
        </p:spPr>
      </p:pic>
      <p:sp>
        <p:nvSpPr>
          <p:cNvPr id="2" name="TextBox 1">
            <a:extLst>
              <a:ext uri="{FF2B5EF4-FFF2-40B4-BE49-F238E27FC236}">
                <a16:creationId xmlns:a16="http://schemas.microsoft.com/office/drawing/2014/main" id="{B47A12A9-1431-E0D7-0A5A-D735AE0E16CC}"/>
              </a:ext>
            </a:extLst>
          </p:cNvPr>
          <p:cNvSpPr txBox="1"/>
          <p:nvPr/>
        </p:nvSpPr>
        <p:spPr>
          <a:xfrm>
            <a:off x="8292662" y="4614041"/>
            <a:ext cx="3689131" cy="1631216"/>
          </a:xfrm>
          <a:prstGeom prst="rect">
            <a:avLst/>
          </a:prstGeom>
          <a:solidFill>
            <a:schemeClr val="tx1"/>
          </a:solidFill>
        </p:spPr>
        <p:txBody>
          <a:bodyPr wrap="square" rtlCol="0">
            <a:spAutoFit/>
          </a:bodyPr>
          <a:lstStyle/>
          <a:p>
            <a:r>
              <a:rPr lang="en-US" sz="2000" dirty="0">
                <a:solidFill>
                  <a:schemeClr val="bg1"/>
                </a:solidFill>
              </a:rPr>
              <a:t>Let’s lift the blanket ban and approach this street by street, starting with our most dense residential areas, issuing resident parking decals.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g166e3af5699_2_5352"/>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
        <p:nvSpPr>
          <p:cNvPr id="1795" name="Google Shape;1795;g166e3af5699_2_5352"/>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Safer Streets</a:t>
            </a:r>
            <a:endParaRPr/>
          </a:p>
        </p:txBody>
      </p:sp>
      <p:sp>
        <p:nvSpPr>
          <p:cNvPr id="1796" name="Google Shape;1796;g166e3af5699_2_5352"/>
          <p:cNvSpPr txBox="1"/>
          <p:nvPr/>
        </p:nvSpPr>
        <p:spPr>
          <a:xfrm>
            <a:off x="457200" y="1640950"/>
            <a:ext cx="5964000" cy="45037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000" dirty="0">
                <a:solidFill>
                  <a:srgbClr val="FFFFFF"/>
                </a:solidFill>
              </a:rPr>
              <a:t>Speeding &amp; Reckless Driving is an Epidemic</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We need more stern enforcement of the law</a:t>
            </a:r>
            <a:endParaRPr sz="2000" dirty="0">
              <a:solidFill>
                <a:srgbClr val="FFFFFF"/>
              </a:solidFill>
            </a:endParaRPr>
          </a:p>
          <a:p>
            <a:pPr marL="1054100" lvl="1" indent="-355600" algn="l" rtl="0">
              <a:lnSpc>
                <a:spcPct val="115000"/>
              </a:lnSpc>
              <a:spcBef>
                <a:spcPts val="0"/>
              </a:spcBef>
              <a:spcAft>
                <a:spcPts val="0"/>
              </a:spcAft>
              <a:buClr>
                <a:srgbClr val="FFFFFF"/>
              </a:buClr>
              <a:buSzPts val="2000"/>
              <a:buChar char="○"/>
            </a:pPr>
            <a:r>
              <a:rPr lang="en-US" sz="2000" dirty="0">
                <a:solidFill>
                  <a:srgbClr val="FFFFFF"/>
                </a:solidFill>
              </a:rPr>
              <a:t>Focus more on reckless driving than parking tickets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80+ Traffic Studies Requested by Residents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Working with the County to get digital speed limit signs placed on major thoroughfares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Create a rotary at Watchung Plaza</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Institute Safe Complete Streets with Bump-Outs, Speed Bumps, Safer Crossings and simple bike/scooter lanes</a:t>
            </a:r>
            <a:endParaRPr sz="2000" dirty="0">
              <a:solidFill>
                <a:srgbClr val="FFFFFF"/>
              </a:solidFill>
            </a:endParaRPr>
          </a:p>
          <a:p>
            <a:pPr marL="0" lvl="0" indent="0" algn="l" rtl="0">
              <a:spcBef>
                <a:spcPts val="1000"/>
              </a:spcBef>
              <a:spcAft>
                <a:spcPts val="0"/>
              </a:spcAft>
              <a:buNone/>
            </a:pPr>
            <a:endParaRPr dirty="0">
              <a:latin typeface="Avenir"/>
              <a:ea typeface="Avenir"/>
              <a:cs typeface="Avenir"/>
              <a:sym typeface="Avenir"/>
            </a:endParaRPr>
          </a:p>
        </p:txBody>
      </p:sp>
      <p:pic>
        <p:nvPicPr>
          <p:cNvPr id="1797" name="Google Shape;1797;g166e3af5699_2_5352"/>
          <p:cNvPicPr preferRelativeResize="0"/>
          <p:nvPr/>
        </p:nvPicPr>
        <p:blipFill>
          <a:blip r:embed="rId3">
            <a:alphaModFix/>
          </a:blip>
          <a:stretch>
            <a:fillRect/>
          </a:stretch>
        </p:blipFill>
        <p:spPr>
          <a:xfrm>
            <a:off x="6550975" y="449550"/>
            <a:ext cx="5466000" cy="3304524"/>
          </a:xfrm>
          <a:prstGeom prst="rect">
            <a:avLst/>
          </a:prstGeom>
          <a:noFill/>
          <a:ln>
            <a:noFill/>
          </a:ln>
        </p:spPr>
      </p:pic>
      <p:pic>
        <p:nvPicPr>
          <p:cNvPr id="1798" name="Google Shape;1798;g166e3af5699_2_5352"/>
          <p:cNvPicPr preferRelativeResize="0"/>
          <p:nvPr/>
        </p:nvPicPr>
        <p:blipFill>
          <a:blip r:embed="rId4">
            <a:alphaModFix/>
          </a:blip>
          <a:stretch>
            <a:fillRect/>
          </a:stretch>
        </p:blipFill>
        <p:spPr>
          <a:xfrm>
            <a:off x="6550980" y="3906175"/>
            <a:ext cx="5466001" cy="2799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g166e3af5699_2_536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
        <p:nvSpPr>
          <p:cNvPr id="1805" name="Google Shape;1805;g166e3af5699_2_536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Ending Childhood Hunger In Montclair</a:t>
            </a:r>
            <a:endParaRPr/>
          </a:p>
        </p:txBody>
      </p:sp>
      <p:sp>
        <p:nvSpPr>
          <p:cNvPr id="1806" name="Google Shape;1806;g166e3af5699_2_5365"/>
          <p:cNvSpPr txBox="1"/>
          <p:nvPr/>
        </p:nvSpPr>
        <p:spPr>
          <a:xfrm>
            <a:off x="457200" y="1458500"/>
            <a:ext cx="5958000" cy="489361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FFFFFF"/>
                </a:solidFill>
              </a:rPr>
              <a:t>Eliminating Childhood Hunger in Montclair is Achievable in the Near Term</a:t>
            </a:r>
            <a:endParaRPr sz="2000" dirty="0">
              <a:solidFill>
                <a:srgbClr val="FFFFFF"/>
              </a:solidFill>
            </a:endParaRPr>
          </a:p>
          <a:p>
            <a:pPr marL="0" lvl="0" indent="0" algn="l" rtl="0">
              <a:spcBef>
                <a:spcPts val="0"/>
              </a:spcBef>
              <a:spcAft>
                <a:spcPts val="0"/>
              </a:spcAft>
              <a:buClr>
                <a:schemeClr val="dk1"/>
              </a:buClr>
              <a:buSzPts val="1100"/>
              <a:buFont typeface="Arial"/>
              <a:buNone/>
            </a:pP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Montclair has one of the </a:t>
            </a:r>
            <a:r>
              <a:rPr lang="en-US" sz="2000" dirty="0" err="1">
                <a:solidFill>
                  <a:srgbClr val="FFFFFF"/>
                </a:solidFill>
              </a:rPr>
              <a:t>bigges</a:t>
            </a:r>
            <a:r>
              <a:rPr lang="en-US" sz="2000" dirty="0">
                <a:solidFill>
                  <a:srgbClr val="FFFFFF"/>
                </a:solidFill>
              </a:rPr>
              <a:t> wealth gaps in America</a:t>
            </a: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Free Student Lunches in Montclair Public Schools are a big help</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Toni's Kitchen Service Expansion helps</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Free Little Food Pantries help</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Additional Funding for After School Program Meals is needed</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Support for Montclair Mutual Aid helps</a:t>
            </a:r>
            <a:endParaRPr sz="2000" dirty="0">
              <a:solidFill>
                <a:srgbClr val="FFFFFF"/>
              </a:solidFill>
            </a:endParaRPr>
          </a:p>
          <a:p>
            <a:pPr marL="0" lvl="0" indent="0" algn="l" rtl="0">
              <a:spcBef>
                <a:spcPts val="1000"/>
              </a:spcBef>
              <a:spcAft>
                <a:spcPts val="0"/>
              </a:spcAft>
              <a:buNone/>
            </a:pPr>
            <a:endParaRPr dirty="0">
              <a:latin typeface="Avenir"/>
              <a:ea typeface="Avenir"/>
              <a:cs typeface="Avenir"/>
              <a:sym typeface="Avenir"/>
            </a:endParaRPr>
          </a:p>
        </p:txBody>
      </p:sp>
      <p:pic>
        <p:nvPicPr>
          <p:cNvPr id="1807" name="Google Shape;1807;g166e3af5699_2_5365"/>
          <p:cNvPicPr preferRelativeResize="0"/>
          <p:nvPr/>
        </p:nvPicPr>
        <p:blipFill>
          <a:blip r:embed="rId3">
            <a:alphaModFix/>
          </a:blip>
          <a:stretch>
            <a:fillRect/>
          </a:stretch>
        </p:blipFill>
        <p:spPr>
          <a:xfrm>
            <a:off x="6544950" y="1663701"/>
            <a:ext cx="5472000" cy="364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g166e3af5699_2_145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
        <p:nvSpPr>
          <p:cNvPr id="1814" name="Google Shape;1814;g166e3af5699_2_145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Senior Services</a:t>
            </a:r>
            <a:endParaRPr/>
          </a:p>
        </p:txBody>
      </p:sp>
      <p:sp>
        <p:nvSpPr>
          <p:cNvPr id="1815" name="Google Shape;1815;g166e3af5699_2_1455"/>
          <p:cNvSpPr txBox="1"/>
          <p:nvPr/>
        </p:nvSpPr>
        <p:spPr>
          <a:xfrm>
            <a:off x="457200" y="1527775"/>
            <a:ext cx="4833000" cy="4580711"/>
          </a:xfrm>
          <a:prstGeom prst="rect">
            <a:avLst/>
          </a:prstGeom>
          <a:noFill/>
          <a:ln>
            <a:noFill/>
          </a:ln>
        </p:spPr>
        <p:txBody>
          <a:bodyPr spcFirstLastPara="1" wrap="square" lIns="91425" tIns="91425" rIns="91425" bIns="91425" anchor="t" anchorCtr="0">
            <a:spAutoFit/>
          </a:bodyPr>
          <a:lstStyle/>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We need a philosophical and budgetary shift to more human services in Montclair</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Improve Communication and </a:t>
            </a:r>
            <a:br>
              <a:rPr lang="en-US" sz="2000" dirty="0">
                <a:solidFill>
                  <a:srgbClr val="FFFFFF"/>
                </a:solidFill>
              </a:rPr>
            </a:br>
            <a:r>
              <a:rPr lang="en-US" sz="2000" dirty="0">
                <a:solidFill>
                  <a:srgbClr val="FFFFFF"/>
                </a:solidFill>
              </a:rPr>
              <a:t>Program Awareness to Seniors (use mail)</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Fund a Needs Assessment. Last one was done in 2013.</a:t>
            </a:r>
            <a:endParaRPr sz="2000" dirty="0">
              <a:solidFill>
                <a:srgbClr val="FFFFFF"/>
              </a:solidFill>
            </a:endParaRP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Openly discuss Senior Community Center Options</a:t>
            </a:r>
            <a:endParaRPr sz="2000" dirty="0">
              <a:solidFill>
                <a:srgbClr val="FFFFFF"/>
              </a:solidFill>
            </a:endParaRPr>
          </a:p>
          <a:p>
            <a:pPr marL="0" lvl="0" indent="0" algn="l" rtl="0">
              <a:spcBef>
                <a:spcPts val="1000"/>
              </a:spcBef>
              <a:spcAft>
                <a:spcPts val="0"/>
              </a:spcAft>
              <a:buNone/>
            </a:pPr>
            <a:endParaRPr dirty="0">
              <a:latin typeface="Avenir"/>
              <a:ea typeface="Avenir"/>
              <a:cs typeface="Avenir"/>
              <a:sym typeface="Avenir"/>
            </a:endParaRPr>
          </a:p>
        </p:txBody>
      </p:sp>
      <p:pic>
        <p:nvPicPr>
          <p:cNvPr id="1816" name="Google Shape;1816;g166e3af5699_2_1455"/>
          <p:cNvPicPr preferRelativeResize="0"/>
          <p:nvPr/>
        </p:nvPicPr>
        <p:blipFill>
          <a:blip r:embed="rId3">
            <a:alphaModFix/>
          </a:blip>
          <a:stretch>
            <a:fillRect/>
          </a:stretch>
        </p:blipFill>
        <p:spPr>
          <a:xfrm>
            <a:off x="5408650" y="681426"/>
            <a:ext cx="6597000" cy="2523353"/>
          </a:xfrm>
          <a:prstGeom prst="rect">
            <a:avLst/>
          </a:prstGeom>
          <a:noFill/>
          <a:ln>
            <a:noFill/>
          </a:ln>
        </p:spPr>
      </p:pic>
      <p:pic>
        <p:nvPicPr>
          <p:cNvPr id="1817" name="Google Shape;1817;g166e3af5699_2_1455"/>
          <p:cNvPicPr preferRelativeResize="0"/>
          <p:nvPr/>
        </p:nvPicPr>
        <p:blipFill>
          <a:blip r:embed="rId4">
            <a:alphaModFix/>
          </a:blip>
          <a:stretch>
            <a:fillRect/>
          </a:stretch>
        </p:blipFill>
        <p:spPr>
          <a:xfrm>
            <a:off x="6413288" y="3240691"/>
            <a:ext cx="4587734" cy="334842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166e3af5699_2_135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1824" name="Google Shape;1824;g166e3af5699_2_1355"/>
          <p:cNvPicPr preferRelativeResize="0"/>
          <p:nvPr/>
        </p:nvPicPr>
        <p:blipFill>
          <a:blip r:embed="rId3">
            <a:alphaModFix/>
          </a:blip>
          <a:stretch>
            <a:fillRect/>
          </a:stretch>
        </p:blipFill>
        <p:spPr>
          <a:xfrm>
            <a:off x="455625" y="0"/>
            <a:ext cx="11276000" cy="6201626"/>
          </a:xfrm>
          <a:prstGeom prst="rect">
            <a:avLst/>
          </a:prstGeom>
          <a:noFill/>
          <a:ln>
            <a:noFill/>
          </a:ln>
        </p:spPr>
      </p:pic>
      <p:sp>
        <p:nvSpPr>
          <p:cNvPr id="1826" name="Google Shape;1826;g166e3af5699_2_1355"/>
          <p:cNvSpPr txBox="1"/>
          <p:nvPr/>
        </p:nvSpPr>
        <p:spPr>
          <a:xfrm>
            <a:off x="455626" y="6306845"/>
            <a:ext cx="11275999"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lt1"/>
                </a:solidFill>
              </a:rPr>
              <a:t>I support a full year-round ban with a 12-18 month phase in. Township equipment included.</a:t>
            </a:r>
            <a:endParaRPr sz="2000" b="1" dirty="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Google Shape;1832;g166e3af5699_2_1465"/>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1833" name="Google Shape;1833;g166e3af5699_2_1465"/>
          <p:cNvSpPr txBox="1">
            <a:spLocks noGrp="1"/>
          </p:cNvSpPr>
          <p:nvPr>
            <p:ph type="title"/>
          </p:nvPr>
        </p:nvSpPr>
        <p:spPr>
          <a:xfrm>
            <a:off x="457201" y="449551"/>
            <a:ext cx="11277600" cy="585000"/>
          </a:xfrm>
          <a:prstGeom prst="rect">
            <a:avLst/>
          </a:prstGeom>
        </p:spPr>
        <p:txBody>
          <a:bodyPr spcFirstLastPara="1" wrap="square" lIns="0" tIns="91425" rIns="0" bIns="0" anchor="t" anchorCtr="0">
            <a:spAutoFit/>
          </a:bodyPr>
          <a:lstStyle/>
          <a:p>
            <a:pPr marL="0" lvl="0" indent="0" algn="l" rtl="0">
              <a:spcBef>
                <a:spcPts val="0"/>
              </a:spcBef>
              <a:spcAft>
                <a:spcPts val="0"/>
              </a:spcAft>
              <a:buNone/>
            </a:pPr>
            <a:r>
              <a:rPr lang="en-US"/>
              <a:t>Environmental Values</a:t>
            </a:r>
            <a:endParaRPr/>
          </a:p>
        </p:txBody>
      </p:sp>
      <p:pic>
        <p:nvPicPr>
          <p:cNvPr id="1834" name="Google Shape;1834;g166e3af5699_2_1465"/>
          <p:cNvPicPr preferRelativeResize="0"/>
          <p:nvPr/>
        </p:nvPicPr>
        <p:blipFill rotWithShape="1">
          <a:blip r:embed="rId3">
            <a:alphaModFix/>
          </a:blip>
          <a:srcRect l="3417" r="2162" b="13352"/>
          <a:stretch/>
        </p:blipFill>
        <p:spPr>
          <a:xfrm>
            <a:off x="7881013" y="2457925"/>
            <a:ext cx="3840425" cy="2154785"/>
          </a:xfrm>
          <a:prstGeom prst="rect">
            <a:avLst/>
          </a:prstGeom>
          <a:noFill/>
          <a:ln>
            <a:noFill/>
          </a:ln>
        </p:spPr>
      </p:pic>
      <p:pic>
        <p:nvPicPr>
          <p:cNvPr id="1835" name="Google Shape;1835;g166e3af5699_2_1465"/>
          <p:cNvPicPr preferRelativeResize="0"/>
          <p:nvPr/>
        </p:nvPicPr>
        <p:blipFill rotWithShape="1">
          <a:blip r:embed="rId4">
            <a:alphaModFix/>
          </a:blip>
          <a:srcRect t="7916" b="17473"/>
          <a:stretch/>
        </p:blipFill>
        <p:spPr>
          <a:xfrm>
            <a:off x="7881025" y="4807250"/>
            <a:ext cx="3840400" cy="1971325"/>
          </a:xfrm>
          <a:prstGeom prst="rect">
            <a:avLst/>
          </a:prstGeom>
          <a:noFill/>
          <a:ln>
            <a:noFill/>
          </a:ln>
        </p:spPr>
      </p:pic>
      <p:sp>
        <p:nvSpPr>
          <p:cNvPr id="1836" name="Google Shape;1836;g166e3af5699_2_1465"/>
          <p:cNvSpPr txBox="1"/>
          <p:nvPr/>
        </p:nvSpPr>
        <p:spPr>
          <a:xfrm>
            <a:off x="215000" y="1516025"/>
            <a:ext cx="6518400" cy="5386060"/>
          </a:xfrm>
          <a:prstGeom prst="rect">
            <a:avLst/>
          </a:prstGeom>
          <a:noFill/>
          <a:ln>
            <a:noFill/>
          </a:ln>
        </p:spPr>
        <p:txBody>
          <a:bodyPr spcFirstLastPara="1" wrap="square" lIns="91425" tIns="91425" rIns="91425" bIns="91425" anchor="t" anchorCtr="0">
            <a:spAutoFit/>
          </a:bodyPr>
          <a:lstStyle/>
          <a:p>
            <a:pPr marL="241300" lvl="0" algn="l" rtl="0">
              <a:lnSpc>
                <a:spcPct val="115000"/>
              </a:lnSpc>
              <a:spcBef>
                <a:spcPts val="1000"/>
              </a:spcBef>
              <a:spcAft>
                <a:spcPts val="0"/>
              </a:spcAft>
              <a:buClr>
                <a:srgbClr val="FFFFFF"/>
              </a:buClr>
              <a:buSzPts val="2000"/>
            </a:pPr>
            <a:r>
              <a:rPr lang="en-US" sz="2000" dirty="0">
                <a:solidFill>
                  <a:srgbClr val="FFFFFF"/>
                </a:solidFill>
              </a:rPr>
              <a:t>We should and can have:</a:t>
            </a:r>
          </a:p>
          <a:p>
            <a:pPr marL="596900" lvl="0" indent="-355600" algn="l" rtl="0">
              <a:lnSpc>
                <a:spcPct val="115000"/>
              </a:lnSpc>
              <a:spcBef>
                <a:spcPts val="1000"/>
              </a:spcBef>
              <a:spcAft>
                <a:spcPts val="0"/>
              </a:spcAft>
              <a:buClr>
                <a:srgbClr val="FFFFFF"/>
              </a:buClr>
              <a:buSzPts val="2000"/>
              <a:buChar char="●"/>
            </a:pPr>
            <a:r>
              <a:rPr lang="en-US" sz="2000" dirty="0">
                <a:solidFill>
                  <a:srgbClr val="FFFFFF"/>
                </a:solidFill>
              </a:rPr>
              <a:t>Composting Drop-Off Program by mid-year 2023</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Curbside Composting Pick-Up by 2026</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10-Year Phase-In for Electric Municipal Vehicles</a:t>
            </a:r>
            <a:endParaRPr sz="2000" dirty="0">
              <a:solidFill>
                <a:srgbClr val="FFFFFF"/>
              </a:solidFill>
            </a:endParaRPr>
          </a:p>
          <a:p>
            <a:pPr marL="1054100" lvl="1" indent="-355600" algn="l" rtl="0">
              <a:lnSpc>
                <a:spcPct val="115000"/>
              </a:lnSpc>
              <a:spcBef>
                <a:spcPts val="0"/>
              </a:spcBef>
              <a:spcAft>
                <a:spcPts val="0"/>
              </a:spcAft>
              <a:buClr>
                <a:srgbClr val="FFFFFF"/>
              </a:buClr>
              <a:buSzPts val="2000"/>
              <a:buChar char="○"/>
            </a:pPr>
            <a:r>
              <a:rPr lang="en-US" sz="2000" dirty="0">
                <a:solidFill>
                  <a:srgbClr val="FFFFFF"/>
                </a:solidFill>
              </a:rPr>
              <a:t>Trash trucks, fire trucks, police vehicles, and everyday cars</a:t>
            </a:r>
            <a:endParaRPr sz="2000" dirty="0">
              <a:solidFill>
                <a:srgbClr val="FFFFFF"/>
              </a:solidFill>
            </a:endParaRPr>
          </a:p>
          <a:p>
            <a:pPr marL="1054100" lvl="1" indent="-355600" algn="l" rtl="0">
              <a:lnSpc>
                <a:spcPct val="115000"/>
              </a:lnSpc>
              <a:spcBef>
                <a:spcPts val="0"/>
              </a:spcBef>
              <a:spcAft>
                <a:spcPts val="0"/>
              </a:spcAft>
              <a:buClr>
                <a:srgbClr val="FFFFFF"/>
              </a:buClr>
              <a:buSzPts val="2000"/>
              <a:buChar char="○"/>
            </a:pPr>
            <a:r>
              <a:rPr lang="en-US" sz="2000" dirty="0">
                <a:solidFill>
                  <a:srgbClr val="FFFFFF"/>
                </a:solidFill>
              </a:rPr>
              <a:t>No internal combustion vehicle purchases after 2025</a:t>
            </a:r>
            <a:endParaRPr sz="2000" dirty="0">
              <a:solidFill>
                <a:srgbClr val="FFFFFF"/>
              </a:solidFill>
            </a:endParaRPr>
          </a:p>
          <a:p>
            <a:pPr marL="1054100" lvl="1" indent="-355600" algn="l" rtl="0">
              <a:lnSpc>
                <a:spcPct val="115000"/>
              </a:lnSpc>
              <a:spcBef>
                <a:spcPts val="0"/>
              </a:spcBef>
              <a:spcAft>
                <a:spcPts val="0"/>
              </a:spcAft>
              <a:buClr>
                <a:srgbClr val="FFFFFF"/>
              </a:buClr>
              <a:buSzPts val="2000"/>
              <a:buChar char="○"/>
            </a:pPr>
            <a:r>
              <a:rPr lang="en-US" sz="2000" dirty="0">
                <a:solidFill>
                  <a:srgbClr val="FFFFFF"/>
                </a:solidFill>
              </a:rPr>
              <a:t>All vehicles must be hybrid or electric by 2035</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Residential network of subtle bike lanes and crossings by 2025</a:t>
            </a:r>
            <a:endParaRPr sz="2000" dirty="0">
              <a:solidFill>
                <a:srgbClr val="FFFFFF"/>
              </a:solidFill>
            </a:endParaRPr>
          </a:p>
          <a:p>
            <a:pPr marL="596900" lvl="0" indent="-355600" algn="l" rtl="0">
              <a:lnSpc>
                <a:spcPct val="115000"/>
              </a:lnSpc>
              <a:spcBef>
                <a:spcPts val="0"/>
              </a:spcBef>
              <a:spcAft>
                <a:spcPts val="0"/>
              </a:spcAft>
              <a:buClr>
                <a:srgbClr val="FFFFFF"/>
              </a:buClr>
              <a:buSzPts val="2000"/>
              <a:buChar char="●"/>
            </a:pPr>
            <a:r>
              <a:rPr lang="en-US" sz="2000" dirty="0">
                <a:solidFill>
                  <a:srgbClr val="FFFFFF"/>
                </a:solidFill>
              </a:rPr>
              <a:t>Comprehensive Emissions Data Capture and Reduction Goals</a:t>
            </a:r>
            <a:endParaRPr sz="2000" dirty="0">
              <a:solidFill>
                <a:srgbClr val="FFFFFF"/>
              </a:solidFill>
            </a:endParaRPr>
          </a:p>
          <a:p>
            <a:pPr marL="0" lvl="0" indent="0" algn="l" rtl="0">
              <a:spcBef>
                <a:spcPts val="1000"/>
              </a:spcBef>
              <a:spcAft>
                <a:spcPts val="0"/>
              </a:spcAft>
              <a:buNone/>
            </a:pPr>
            <a:endParaRPr dirty="0">
              <a:latin typeface="Avenir"/>
              <a:ea typeface="Avenir"/>
              <a:cs typeface="Avenir"/>
              <a:sym typeface="Avenir"/>
            </a:endParaRPr>
          </a:p>
        </p:txBody>
      </p:sp>
      <p:pic>
        <p:nvPicPr>
          <p:cNvPr id="1837" name="Google Shape;1837;g166e3af5699_2_1465"/>
          <p:cNvPicPr preferRelativeResize="0"/>
          <p:nvPr/>
        </p:nvPicPr>
        <p:blipFill>
          <a:blip r:embed="rId5">
            <a:alphaModFix/>
          </a:blip>
          <a:stretch>
            <a:fillRect/>
          </a:stretch>
        </p:blipFill>
        <p:spPr>
          <a:xfrm>
            <a:off x="7881025" y="185600"/>
            <a:ext cx="3840401" cy="2077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g166e3af5699_2_1399"/>
          <p:cNvSpPr txBox="1">
            <a:spLocks noGrp="1"/>
          </p:cNvSpPr>
          <p:nvPr>
            <p:ph type="sldNum" idx="12"/>
          </p:nvPr>
        </p:nvSpPr>
        <p:spPr>
          <a:xfrm>
            <a:off x="12435234" y="6400801"/>
            <a:ext cx="353700" cy="304500"/>
          </a:xfrm>
          <a:prstGeom prst="rect">
            <a:avLst/>
          </a:prstGeom>
        </p:spPr>
        <p:txBody>
          <a:bodyPr spcFirstLastPara="1" wrap="square" lIns="0" tIns="4570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
        <p:nvSpPr>
          <p:cNvPr id="1844" name="Google Shape;1844;g166e3af5699_2_1399"/>
          <p:cNvSpPr txBox="1">
            <a:spLocks noGrp="1"/>
          </p:cNvSpPr>
          <p:nvPr>
            <p:ph type="title"/>
          </p:nvPr>
        </p:nvSpPr>
        <p:spPr>
          <a:xfrm>
            <a:off x="457200" y="2644044"/>
            <a:ext cx="11277600" cy="1569900"/>
          </a:xfrm>
          <a:prstGeom prst="rect">
            <a:avLst/>
          </a:prstGeom>
        </p:spPr>
        <p:txBody>
          <a:bodyPr spcFirstLastPara="1" wrap="square" lIns="0" tIns="91425" rIns="0" bIns="0" anchor="t" anchorCtr="0">
            <a:spAutoFit/>
          </a:bodyPr>
          <a:lstStyle/>
          <a:p>
            <a:pPr marL="0" lvl="0" indent="0" algn="ctr" rtl="0">
              <a:spcBef>
                <a:spcPts val="0"/>
              </a:spcBef>
              <a:spcAft>
                <a:spcPts val="0"/>
              </a:spcAft>
              <a:buNone/>
            </a:pPr>
            <a:r>
              <a:rPr lang="en-US" sz="12000"/>
              <a:t>Q &amp; A</a:t>
            </a:r>
            <a:endParaRPr sz="12000"/>
          </a:p>
        </p:txBody>
      </p:sp>
      <p:sp>
        <p:nvSpPr>
          <p:cNvPr id="1845" name="Google Shape;1845;g166e3af5699_2_1399"/>
          <p:cNvSpPr txBox="1"/>
          <p:nvPr/>
        </p:nvSpPr>
        <p:spPr>
          <a:xfrm>
            <a:off x="3267825" y="4489275"/>
            <a:ext cx="5958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FFFFFF"/>
                </a:solidFill>
                <a:latin typeface="Avenir"/>
                <a:ea typeface="Avenir"/>
                <a:cs typeface="Avenir"/>
                <a:sym typeface="Avenir"/>
              </a:rPr>
              <a:t>Raise Your Hand for a Microphone</a:t>
            </a:r>
            <a:endParaRPr sz="1800">
              <a:solidFill>
                <a:srgbClr val="FFFFFF"/>
              </a:solidFill>
              <a:latin typeface="Avenir"/>
              <a:ea typeface="Avenir"/>
              <a:cs typeface="Avenir"/>
              <a:sym typeface="Avenir"/>
            </a:endParaRPr>
          </a:p>
          <a:p>
            <a:pPr marL="0" lvl="0" indent="0" algn="ctr" rtl="0">
              <a:spcBef>
                <a:spcPts val="0"/>
              </a:spcBef>
              <a:spcAft>
                <a:spcPts val="0"/>
              </a:spcAft>
              <a:buNone/>
            </a:pPr>
            <a:r>
              <a:rPr lang="en-US" sz="1800">
                <a:solidFill>
                  <a:srgbClr val="FFFFFF"/>
                </a:solidFill>
                <a:latin typeface="Avenir"/>
                <a:ea typeface="Avenir"/>
                <a:cs typeface="Avenir"/>
                <a:sym typeface="Avenir"/>
              </a:rPr>
              <a:t>Virtual Attendees Can Text a Question to 973-747-8259</a:t>
            </a:r>
            <a:endParaRPr sz="1800">
              <a:solidFill>
                <a:srgbClr val="FFFFFF"/>
              </a:solidFill>
              <a:latin typeface="Avenir"/>
              <a:ea typeface="Avenir"/>
              <a:cs typeface="Avenir"/>
              <a:sym typeface="Avenir"/>
            </a:endParaRPr>
          </a:p>
          <a:p>
            <a:pPr marL="0" lvl="0" indent="0" algn="ctr" rtl="0">
              <a:spcBef>
                <a:spcPts val="0"/>
              </a:spcBef>
              <a:spcAft>
                <a:spcPts val="0"/>
              </a:spcAft>
              <a:buNone/>
            </a:pPr>
            <a:endParaRPr sz="1800">
              <a:solidFill>
                <a:srgbClr val="FFFFFF"/>
              </a:solidFill>
              <a:latin typeface="Avenir"/>
              <a:ea typeface="Avenir"/>
              <a:cs typeface="Avenir"/>
              <a:sym typeface="Avenir"/>
            </a:endParaRPr>
          </a:p>
          <a:p>
            <a:pPr marL="0" lvl="0" indent="0" algn="ctr" rtl="0">
              <a:spcBef>
                <a:spcPts val="0"/>
              </a:spcBef>
              <a:spcAft>
                <a:spcPts val="0"/>
              </a:spcAft>
              <a:buNone/>
            </a:pPr>
            <a:r>
              <a:rPr lang="en-US" sz="1800">
                <a:solidFill>
                  <a:srgbClr val="FFFFFF"/>
                </a:solidFill>
                <a:latin typeface="Avenir"/>
                <a:ea typeface="Avenir"/>
                <a:cs typeface="Avenir"/>
                <a:sym typeface="Avenir"/>
              </a:rPr>
              <a:t>To engage with me visit </a:t>
            </a:r>
            <a:r>
              <a:rPr lang="en-US" sz="1800" u="sng">
                <a:solidFill>
                  <a:schemeClr val="hlink"/>
                </a:solidFill>
                <a:latin typeface="Avenir"/>
                <a:ea typeface="Avenir"/>
                <a:cs typeface="Avenir"/>
                <a:sym typeface="Avenir"/>
                <a:hlinkClick r:id="rId3"/>
              </a:rPr>
              <a:t>peteryacobellis.com</a:t>
            </a:r>
            <a:endParaRPr sz="1800">
              <a:solidFill>
                <a:srgbClr val="FFFFFF"/>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7"/>
          <p:cNvSpPr txBox="1">
            <a:spLocks noGrp="1"/>
          </p:cNvSpPr>
          <p:nvPr>
            <p:ph type="title"/>
          </p:nvPr>
        </p:nvSpPr>
        <p:spPr>
          <a:xfrm>
            <a:off x="457201" y="449551"/>
            <a:ext cx="11277600" cy="588559"/>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FORM OF GOVERNMENT</a:t>
            </a:r>
            <a:endParaRPr/>
          </a:p>
        </p:txBody>
      </p:sp>
      <p:sp>
        <p:nvSpPr>
          <p:cNvPr id="1270" name="Google Shape;1270;p7"/>
          <p:cNvSpPr txBox="1"/>
          <p:nvPr/>
        </p:nvSpPr>
        <p:spPr>
          <a:xfrm>
            <a:off x="12759201" y="-1997863"/>
            <a:ext cx="3518453" cy="3367076"/>
          </a:xfrm>
          <a:prstGeom prst="rect">
            <a:avLst/>
          </a:prstGeom>
          <a:solidFill>
            <a:schemeClr val="accent6"/>
          </a:solid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venir"/>
                <a:ea typeface="Avenir"/>
                <a:cs typeface="Avenir"/>
                <a:sym typeface="Avenir"/>
              </a:rPr>
              <a:t>Recreate and bold Council-manager</a:t>
            </a:r>
            <a:endParaRPr/>
          </a:p>
          <a:p>
            <a:pPr marL="0" marR="0" lvl="0" indent="0" algn="l" rtl="0">
              <a:lnSpc>
                <a:spcPct val="90000"/>
              </a:lnSpc>
              <a:spcBef>
                <a:spcPts val="1200"/>
              </a:spcBef>
              <a:spcAft>
                <a:spcPts val="0"/>
              </a:spcAft>
              <a:buNone/>
            </a:pPr>
            <a:r>
              <a:rPr lang="en-US" sz="2400">
                <a:solidFill>
                  <a:schemeClr val="dk1"/>
                </a:solidFill>
                <a:latin typeface="Avenir"/>
                <a:ea typeface="Avenir"/>
                <a:cs typeface="Avenir"/>
                <a:sym typeface="Avenir"/>
              </a:rPr>
              <a:t>Just Faulkner act info – </a:t>
            </a:r>
            <a:endParaRPr/>
          </a:p>
          <a:p>
            <a:pPr marL="0" marR="0" lvl="0" indent="0" algn="l" rtl="0">
              <a:lnSpc>
                <a:spcPct val="90000"/>
              </a:lnSpc>
              <a:spcBef>
                <a:spcPts val="1200"/>
              </a:spcBef>
              <a:spcAft>
                <a:spcPts val="0"/>
              </a:spcAft>
              <a:buNone/>
            </a:pPr>
            <a:r>
              <a:rPr lang="en-US" sz="2400">
                <a:solidFill>
                  <a:schemeClr val="dk1"/>
                </a:solidFill>
                <a:latin typeface="Avenir"/>
                <a:ea typeface="Avenir"/>
                <a:cs typeface="Avenir"/>
                <a:sym typeface="Avenir"/>
              </a:rPr>
              <a:t>4 options and explain Council-Manager</a:t>
            </a:r>
            <a:endParaRPr/>
          </a:p>
          <a:p>
            <a:pPr marL="0" marR="0" lvl="0" indent="0" algn="l" rtl="0">
              <a:lnSpc>
                <a:spcPct val="90000"/>
              </a:lnSpc>
              <a:spcBef>
                <a:spcPts val="1200"/>
              </a:spcBef>
              <a:spcAft>
                <a:spcPts val="0"/>
              </a:spcAft>
              <a:buNone/>
            </a:pPr>
            <a:r>
              <a:rPr lang="en-US" sz="2400">
                <a:solidFill>
                  <a:schemeClr val="dk1"/>
                </a:solidFill>
                <a:latin typeface="Avenir"/>
                <a:ea typeface="Avenir"/>
                <a:cs typeface="Avenir"/>
                <a:sym typeface="Avenir"/>
              </a:rPr>
              <a:t>Leave space for example city</a:t>
            </a:r>
            <a:endParaRPr/>
          </a:p>
          <a:p>
            <a:pPr marL="0" marR="0" lvl="0" indent="0" algn="l" rtl="0">
              <a:lnSpc>
                <a:spcPct val="90000"/>
              </a:lnSpc>
              <a:spcBef>
                <a:spcPts val="1200"/>
              </a:spcBef>
              <a:spcAft>
                <a:spcPts val="0"/>
              </a:spcAft>
              <a:buNone/>
            </a:pPr>
            <a:r>
              <a:rPr lang="en-US" sz="2400">
                <a:solidFill>
                  <a:schemeClr val="dk1"/>
                </a:solidFill>
                <a:latin typeface="Avenir"/>
                <a:ea typeface="Avenir"/>
                <a:cs typeface="Avenir"/>
                <a:sym typeface="Avenir"/>
              </a:rPr>
              <a:t>“Strong Mayor”</a:t>
            </a:r>
            <a:endParaRPr/>
          </a:p>
        </p:txBody>
      </p:sp>
      <p:pic>
        <p:nvPicPr>
          <p:cNvPr id="1271" name="Google Shape;1271;p7"/>
          <p:cNvPicPr preferRelativeResize="0"/>
          <p:nvPr/>
        </p:nvPicPr>
        <p:blipFill rotWithShape="1">
          <a:blip r:embed="rId3">
            <a:alphaModFix/>
          </a:blip>
          <a:srcRect/>
          <a:stretch/>
        </p:blipFill>
        <p:spPr>
          <a:xfrm>
            <a:off x="12897308" y="1948070"/>
            <a:ext cx="4012648" cy="4909930"/>
          </a:xfrm>
          <a:prstGeom prst="rect">
            <a:avLst/>
          </a:prstGeom>
          <a:noFill/>
          <a:ln>
            <a:noFill/>
          </a:ln>
        </p:spPr>
      </p:pic>
      <p:sp>
        <p:nvSpPr>
          <p:cNvPr id="1272" name="Google Shape;1272;p7"/>
          <p:cNvSpPr txBox="1"/>
          <p:nvPr/>
        </p:nvSpPr>
        <p:spPr>
          <a:xfrm>
            <a:off x="96840" y="6408449"/>
            <a:ext cx="12298680" cy="461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a:solidFill>
                  <a:schemeClr val="accent3"/>
                </a:solidFill>
                <a:latin typeface="Avenir"/>
                <a:ea typeface="Avenir"/>
                <a:cs typeface="Avenir"/>
                <a:sym typeface="Avenir"/>
              </a:rPr>
              <a:t>Source: </a:t>
            </a:r>
            <a:r>
              <a:rPr lang="en-US" sz="1000" u="sng">
                <a:solidFill>
                  <a:schemeClr val="accent3"/>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https://en.wikipedia.org/wiki/Local_government_in_New_Jersey</a:t>
            </a:r>
            <a:r>
              <a:rPr lang="en-US" sz="1000">
                <a:solidFill>
                  <a:schemeClr val="accent3"/>
                </a:solidFill>
                <a:latin typeface="Avenir"/>
                <a:ea typeface="Avenir"/>
                <a:cs typeface="Avenir"/>
                <a:sym typeface="Avenir"/>
              </a:rPr>
              <a:t> | </a:t>
            </a:r>
            <a:endParaRPr/>
          </a:p>
          <a:p>
            <a:pPr marL="0" marR="0" lvl="0" indent="0" algn="l" rtl="0">
              <a:spcBef>
                <a:spcPts val="0"/>
              </a:spcBef>
              <a:spcAft>
                <a:spcPts val="0"/>
              </a:spcAft>
              <a:buNone/>
            </a:pPr>
            <a:r>
              <a:rPr lang="en-US" sz="1000">
                <a:solidFill>
                  <a:schemeClr val="accent3"/>
                </a:solidFill>
                <a:latin typeface="Avenir"/>
                <a:ea typeface="Avenir"/>
                <a:cs typeface="Avenir"/>
                <a:sym typeface="Avenir"/>
              </a:rPr>
              <a:t>Learn more about forms of New Jersey Local Government Here: </a:t>
            </a:r>
            <a:r>
              <a:rPr lang="en-US" sz="1000" u="sng">
                <a:solidFill>
                  <a:schemeClr val="accent3"/>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https://www.njlm.org/644/Forms-of-Municipal-Government---New-Jers</a:t>
            </a:r>
            <a:endParaRPr sz="1000">
              <a:solidFill>
                <a:schemeClr val="accent3"/>
              </a:solidFill>
              <a:latin typeface="Avenir"/>
              <a:ea typeface="Avenir"/>
              <a:cs typeface="Avenir"/>
              <a:sym typeface="Avenir"/>
            </a:endParaRPr>
          </a:p>
          <a:p>
            <a:pPr marL="0" marR="0" lvl="0" indent="0" algn="l" rtl="0">
              <a:spcBef>
                <a:spcPts val="0"/>
              </a:spcBef>
              <a:spcAft>
                <a:spcPts val="0"/>
              </a:spcAft>
              <a:buNone/>
            </a:pPr>
            <a:endParaRPr sz="1000">
              <a:solidFill>
                <a:schemeClr val="accent3"/>
              </a:solidFill>
              <a:latin typeface="Avenir"/>
              <a:ea typeface="Avenir"/>
              <a:cs typeface="Avenir"/>
              <a:sym typeface="Avenir"/>
            </a:endParaRPr>
          </a:p>
        </p:txBody>
      </p:sp>
      <p:grpSp>
        <p:nvGrpSpPr>
          <p:cNvPr id="1273" name="Google Shape;1273;p7"/>
          <p:cNvGrpSpPr/>
          <p:nvPr/>
        </p:nvGrpSpPr>
        <p:grpSpPr>
          <a:xfrm>
            <a:off x="1149294" y="3138678"/>
            <a:ext cx="9893413" cy="2530602"/>
            <a:chOff x="1057854" y="2847131"/>
            <a:chExt cx="9893413" cy="2530602"/>
          </a:xfrm>
        </p:grpSpPr>
        <p:sp>
          <p:nvSpPr>
            <p:cNvPr id="1274" name="Google Shape;1274;p7"/>
            <p:cNvSpPr txBox="1"/>
            <p:nvPr/>
          </p:nvSpPr>
          <p:spPr>
            <a:xfrm>
              <a:off x="1057854" y="2984291"/>
              <a:ext cx="2011679" cy="2153412"/>
            </a:xfrm>
            <a:prstGeom prst="rect">
              <a:avLst/>
            </a:prstGeom>
            <a:solidFill>
              <a:schemeClr val="lt2"/>
            </a:solidFill>
            <a:ln>
              <a:noFill/>
            </a:ln>
          </p:spPr>
          <p:txBody>
            <a:bodyPr spcFirstLastPara="1" wrap="square" lIns="45700" tIns="274300" rIns="45700" bIns="45700" anchor="t" anchorCtr="0">
              <a:noAutofit/>
            </a:bodyPr>
            <a:lstStyle/>
            <a:p>
              <a:pPr marL="0" marR="0" lvl="0" indent="0" algn="ctr" rtl="0">
                <a:lnSpc>
                  <a:spcPct val="90000"/>
                </a:lnSpc>
                <a:spcBef>
                  <a:spcPts val="0"/>
                </a:spcBef>
                <a:spcAft>
                  <a:spcPts val="0"/>
                </a:spcAft>
                <a:buNone/>
              </a:pPr>
              <a:r>
                <a:rPr lang="en-US" sz="1700" b="1">
                  <a:solidFill>
                    <a:schemeClr val="accent1"/>
                  </a:solidFill>
                  <a:latin typeface="Avenir"/>
                  <a:ea typeface="Avenir"/>
                  <a:cs typeface="Avenir"/>
                  <a:sym typeface="Avenir"/>
                </a:rPr>
                <a:t>Mayor – </a:t>
              </a:r>
              <a:br>
                <a:rPr lang="en-US" sz="1700" b="1">
                  <a:solidFill>
                    <a:schemeClr val="accent1"/>
                  </a:solidFill>
                  <a:latin typeface="Avenir"/>
                  <a:ea typeface="Avenir"/>
                  <a:cs typeface="Avenir"/>
                  <a:sym typeface="Avenir"/>
                </a:rPr>
              </a:br>
              <a:r>
                <a:rPr lang="en-US" sz="1700" b="1">
                  <a:solidFill>
                    <a:schemeClr val="accent1"/>
                  </a:solidFill>
                  <a:latin typeface="Avenir"/>
                  <a:ea typeface="Avenir"/>
                  <a:cs typeface="Avenir"/>
                  <a:sym typeface="Avenir"/>
                </a:rPr>
                <a:t>Council </a:t>
              </a:r>
              <a:endParaRPr/>
            </a:p>
            <a:p>
              <a:pPr marL="0" marR="0" lvl="0" indent="0" algn="ctr" rtl="0">
                <a:lnSpc>
                  <a:spcPct val="90000"/>
                </a:lnSpc>
                <a:spcBef>
                  <a:spcPts val="1200"/>
                </a:spcBef>
                <a:spcAft>
                  <a:spcPts val="0"/>
                </a:spcAft>
                <a:buNone/>
              </a:pPr>
              <a:r>
                <a:rPr lang="en-US" sz="1400" b="1">
                  <a:solidFill>
                    <a:schemeClr val="accent1"/>
                  </a:solidFill>
                  <a:latin typeface="Avenir"/>
                  <a:ea typeface="Avenir"/>
                  <a:cs typeface="Avenir"/>
                  <a:sym typeface="Avenir"/>
                </a:rPr>
                <a:t>(67 Municipalities)</a:t>
              </a:r>
              <a:endParaRPr/>
            </a:p>
            <a:p>
              <a:pPr marL="0" marR="0" lvl="0" indent="0" algn="ctr" rtl="0">
                <a:lnSpc>
                  <a:spcPct val="90000"/>
                </a:lnSpc>
                <a:spcBef>
                  <a:spcPts val="1200"/>
                </a:spcBef>
                <a:spcAft>
                  <a:spcPts val="0"/>
                </a:spcAft>
                <a:buNone/>
              </a:pPr>
              <a:r>
                <a:rPr lang="en-US" sz="1600">
                  <a:solidFill>
                    <a:schemeClr val="dk1"/>
                  </a:solidFill>
                  <a:latin typeface="Avenir"/>
                  <a:ea typeface="Avenir"/>
                  <a:cs typeface="Avenir"/>
                  <a:sym typeface="Avenir"/>
                </a:rPr>
                <a:t>Hoboken</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Jersey City</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Newark</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West Orange</a:t>
              </a:r>
              <a:br>
                <a:rPr lang="en-US"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p:txBody>
        </p:sp>
        <p:sp>
          <p:nvSpPr>
            <p:cNvPr id="1275" name="Google Shape;1275;p7"/>
            <p:cNvSpPr txBox="1"/>
            <p:nvPr/>
          </p:nvSpPr>
          <p:spPr>
            <a:xfrm>
              <a:off x="3624138" y="2847131"/>
              <a:ext cx="2530602" cy="2530602"/>
            </a:xfrm>
            <a:prstGeom prst="rect">
              <a:avLst/>
            </a:prstGeom>
            <a:solidFill>
              <a:schemeClr val="accent1"/>
            </a:solidFill>
            <a:ln>
              <a:noFill/>
            </a:ln>
          </p:spPr>
          <p:txBody>
            <a:bodyPr spcFirstLastPara="1" wrap="square" lIns="45700" tIns="365750" rIns="45700" bIns="45700" anchor="t" anchorCtr="0">
              <a:noAutofit/>
            </a:bodyPr>
            <a:lstStyle/>
            <a:p>
              <a:pPr marL="0" marR="0" lvl="0" indent="0" algn="ctr" rtl="0">
                <a:lnSpc>
                  <a:spcPct val="90000"/>
                </a:lnSpc>
                <a:spcBef>
                  <a:spcPts val="0"/>
                </a:spcBef>
                <a:spcAft>
                  <a:spcPts val="0"/>
                </a:spcAft>
                <a:buNone/>
              </a:pPr>
              <a:r>
                <a:rPr lang="en-US" sz="1800" b="1">
                  <a:solidFill>
                    <a:schemeClr val="lt1"/>
                  </a:solidFill>
                  <a:latin typeface="Avenir"/>
                  <a:ea typeface="Avenir"/>
                  <a:cs typeface="Avenir"/>
                  <a:sym typeface="Avenir"/>
                </a:rPr>
                <a:t>Council – </a:t>
              </a:r>
              <a:br>
                <a:rPr lang="en-US" sz="1800" b="1">
                  <a:solidFill>
                    <a:schemeClr val="lt1"/>
                  </a:solidFill>
                  <a:latin typeface="Avenir"/>
                  <a:ea typeface="Avenir"/>
                  <a:cs typeface="Avenir"/>
                  <a:sym typeface="Avenir"/>
                </a:rPr>
              </a:br>
              <a:r>
                <a:rPr lang="en-US" sz="1800" b="1">
                  <a:solidFill>
                    <a:schemeClr val="lt1"/>
                  </a:solidFill>
                  <a:latin typeface="Avenir"/>
                  <a:ea typeface="Avenir"/>
                  <a:cs typeface="Avenir"/>
                  <a:sym typeface="Avenir"/>
                </a:rPr>
                <a:t>Manager </a:t>
              </a:r>
              <a:endParaRPr/>
            </a:p>
            <a:p>
              <a:pPr marL="0" marR="0" lvl="0" indent="0" algn="ctr" rtl="0">
                <a:lnSpc>
                  <a:spcPct val="90000"/>
                </a:lnSpc>
                <a:spcBef>
                  <a:spcPts val="1200"/>
                </a:spcBef>
                <a:spcAft>
                  <a:spcPts val="0"/>
                </a:spcAft>
                <a:buNone/>
              </a:pPr>
              <a:r>
                <a:rPr lang="en-US" sz="1400" b="1">
                  <a:solidFill>
                    <a:schemeClr val="lt1"/>
                  </a:solidFill>
                  <a:latin typeface="Avenir"/>
                  <a:ea typeface="Avenir"/>
                  <a:cs typeface="Avenir"/>
                  <a:sym typeface="Avenir"/>
                </a:rPr>
                <a:t>(41 Municipalities)</a:t>
              </a:r>
              <a:endParaRPr/>
            </a:p>
            <a:p>
              <a:pPr marL="0" marR="0" lvl="0" indent="0" algn="ctr" rtl="0">
                <a:lnSpc>
                  <a:spcPct val="90000"/>
                </a:lnSpc>
                <a:spcBef>
                  <a:spcPts val="1200"/>
                </a:spcBef>
                <a:spcAft>
                  <a:spcPts val="0"/>
                </a:spcAft>
                <a:buNone/>
              </a:pPr>
              <a:r>
                <a:rPr lang="en-US" sz="1600" b="1">
                  <a:solidFill>
                    <a:schemeClr val="dk1"/>
                  </a:solidFill>
                  <a:latin typeface="Avenir"/>
                  <a:ea typeface="Avenir"/>
                  <a:cs typeface="Avenir"/>
                  <a:sym typeface="Avenir"/>
                </a:rPr>
                <a:t>Montclair</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Livingston</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Ridgewood</a:t>
              </a:r>
              <a:endParaRPr/>
            </a:p>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Verona</a:t>
              </a:r>
              <a:endParaRPr/>
            </a:p>
            <a:p>
              <a:pPr marL="0" marR="0" lvl="0" indent="0" algn="ctr" rtl="0">
                <a:lnSpc>
                  <a:spcPct val="90000"/>
                </a:lnSpc>
                <a:spcBef>
                  <a:spcPts val="0"/>
                </a:spcBef>
                <a:spcAft>
                  <a:spcPts val="0"/>
                </a:spcAft>
                <a:buNone/>
              </a:pPr>
              <a:endParaRPr sz="1800" b="1">
                <a:solidFill>
                  <a:schemeClr val="accent1"/>
                </a:solidFill>
                <a:latin typeface="Avenir"/>
                <a:ea typeface="Avenir"/>
                <a:cs typeface="Avenir"/>
                <a:sym typeface="Avenir"/>
              </a:endParaRPr>
            </a:p>
          </p:txBody>
        </p:sp>
        <p:sp>
          <p:nvSpPr>
            <p:cNvPr id="1276" name="Google Shape;1276;p7"/>
            <p:cNvSpPr txBox="1"/>
            <p:nvPr/>
          </p:nvSpPr>
          <p:spPr>
            <a:xfrm>
              <a:off x="8939587" y="2984291"/>
              <a:ext cx="2011680" cy="1920240"/>
            </a:xfrm>
            <a:prstGeom prst="rect">
              <a:avLst/>
            </a:prstGeom>
            <a:solidFill>
              <a:schemeClr val="lt2"/>
            </a:solidFill>
            <a:ln>
              <a:noFill/>
            </a:ln>
          </p:spPr>
          <p:txBody>
            <a:bodyPr spcFirstLastPara="1" wrap="square" lIns="45700" tIns="274300" rIns="45700" bIns="45700" anchor="t" anchorCtr="0">
              <a:noAutofit/>
            </a:bodyPr>
            <a:lstStyle/>
            <a:p>
              <a:pPr marL="0" marR="0" lvl="0" indent="0" algn="ctr" rtl="0">
                <a:lnSpc>
                  <a:spcPct val="90000"/>
                </a:lnSpc>
                <a:spcBef>
                  <a:spcPts val="0"/>
                </a:spcBef>
                <a:spcAft>
                  <a:spcPts val="0"/>
                </a:spcAft>
                <a:buNone/>
              </a:pPr>
              <a:r>
                <a:rPr lang="en-US" sz="1700" b="1">
                  <a:solidFill>
                    <a:schemeClr val="accent1"/>
                  </a:solidFill>
                  <a:latin typeface="Avenir"/>
                  <a:ea typeface="Avenir"/>
                  <a:cs typeface="Avenir"/>
                  <a:sym typeface="Avenir"/>
                </a:rPr>
                <a:t>Small </a:t>
              </a:r>
              <a:br>
                <a:rPr lang="en-US" sz="1700" b="1">
                  <a:solidFill>
                    <a:schemeClr val="accent1"/>
                  </a:solidFill>
                  <a:latin typeface="Avenir"/>
                  <a:ea typeface="Avenir"/>
                  <a:cs typeface="Avenir"/>
                  <a:sym typeface="Avenir"/>
                </a:rPr>
              </a:br>
              <a:r>
                <a:rPr lang="en-US" sz="1700" b="1">
                  <a:solidFill>
                    <a:schemeClr val="accent1"/>
                  </a:solidFill>
                  <a:latin typeface="Avenir"/>
                  <a:ea typeface="Avenir"/>
                  <a:cs typeface="Avenir"/>
                  <a:sym typeface="Avenir"/>
                </a:rPr>
                <a:t>Municipality</a:t>
              </a:r>
              <a:endParaRPr/>
            </a:p>
            <a:p>
              <a:pPr marL="0" marR="0" lvl="0" indent="0" algn="ctr" rtl="0">
                <a:lnSpc>
                  <a:spcPct val="90000"/>
                </a:lnSpc>
                <a:spcBef>
                  <a:spcPts val="1200"/>
                </a:spcBef>
                <a:spcAft>
                  <a:spcPts val="0"/>
                </a:spcAft>
                <a:buNone/>
              </a:pPr>
              <a:r>
                <a:rPr lang="en-US" sz="1600" i="1">
                  <a:solidFill>
                    <a:schemeClr val="dk1"/>
                  </a:solidFill>
                  <a:latin typeface="Avenir"/>
                  <a:ea typeface="Avenir"/>
                  <a:cs typeface="Avenir"/>
                  <a:sym typeface="Avenir"/>
                </a:rPr>
                <a:t>only 19 </a:t>
              </a:r>
              <a:br>
                <a:rPr lang="en-US" sz="1600" i="1">
                  <a:solidFill>
                    <a:schemeClr val="dk1"/>
                  </a:solidFill>
                  <a:latin typeface="Avenir"/>
                  <a:ea typeface="Avenir"/>
                  <a:cs typeface="Avenir"/>
                  <a:sym typeface="Avenir"/>
                </a:rPr>
              </a:br>
              <a:r>
                <a:rPr lang="en-US" sz="1600" i="1">
                  <a:solidFill>
                    <a:schemeClr val="dk1"/>
                  </a:solidFill>
                  <a:latin typeface="Avenir"/>
                  <a:ea typeface="Avenir"/>
                  <a:cs typeface="Avenir"/>
                  <a:sym typeface="Avenir"/>
                </a:rPr>
                <a:t>municipalities</a:t>
              </a:r>
              <a:endParaRPr/>
            </a:p>
            <a:p>
              <a:pPr marL="0" marR="0" lvl="0" indent="0" algn="ctr" rtl="0">
                <a:lnSpc>
                  <a:spcPct val="90000"/>
                </a:lnSpc>
                <a:spcBef>
                  <a:spcPts val="0"/>
                </a:spcBef>
                <a:spcAft>
                  <a:spcPts val="0"/>
                </a:spcAft>
                <a:buNone/>
              </a:pPr>
              <a:r>
                <a:rPr lang="en-US" sz="1600" i="1">
                  <a:solidFill>
                    <a:schemeClr val="dk1"/>
                  </a:solidFill>
                  <a:latin typeface="Avenir"/>
                  <a:ea typeface="Avenir"/>
                  <a:cs typeface="Avenir"/>
                  <a:sym typeface="Avenir"/>
                </a:rPr>
                <a:t> in NJ</a:t>
              </a:r>
              <a:endParaRPr/>
            </a:p>
            <a:p>
              <a:pPr marL="0" marR="0" lvl="0" indent="0" algn="ctr" rtl="0">
                <a:lnSpc>
                  <a:spcPct val="90000"/>
                </a:lnSpc>
                <a:spcBef>
                  <a:spcPts val="0"/>
                </a:spcBef>
                <a:spcAft>
                  <a:spcPts val="0"/>
                </a:spcAft>
                <a:buNone/>
              </a:pPr>
              <a:endParaRPr sz="1600">
                <a:solidFill>
                  <a:schemeClr val="dk1"/>
                </a:solidFill>
                <a:latin typeface="Avenir"/>
                <a:ea typeface="Avenir"/>
                <a:cs typeface="Avenir"/>
                <a:sym typeface="Avenir"/>
              </a:endParaRPr>
            </a:p>
            <a:p>
              <a:pPr marL="0" marR="0" lvl="0" indent="0" algn="ctr" rtl="0">
                <a:lnSpc>
                  <a:spcPct val="90000"/>
                </a:lnSpc>
                <a:spcBef>
                  <a:spcPts val="0"/>
                </a:spcBef>
                <a:spcAft>
                  <a:spcPts val="0"/>
                </a:spcAft>
                <a:buNone/>
              </a:pPr>
              <a:endParaRPr sz="1800" b="1">
                <a:solidFill>
                  <a:schemeClr val="accent1"/>
                </a:solidFill>
                <a:latin typeface="Avenir"/>
                <a:ea typeface="Avenir"/>
                <a:cs typeface="Avenir"/>
                <a:sym typeface="Avenir"/>
              </a:endParaRPr>
            </a:p>
          </p:txBody>
        </p:sp>
        <p:sp>
          <p:nvSpPr>
            <p:cNvPr id="1277" name="Google Shape;1277;p7"/>
            <p:cNvSpPr txBox="1"/>
            <p:nvPr/>
          </p:nvSpPr>
          <p:spPr>
            <a:xfrm>
              <a:off x="6533322" y="2984291"/>
              <a:ext cx="2011680" cy="1920240"/>
            </a:xfrm>
            <a:prstGeom prst="rect">
              <a:avLst/>
            </a:prstGeom>
            <a:solidFill>
              <a:schemeClr val="lt2"/>
            </a:solidFill>
            <a:ln>
              <a:noFill/>
            </a:ln>
          </p:spPr>
          <p:txBody>
            <a:bodyPr spcFirstLastPara="1" wrap="square" lIns="45700" tIns="274300" rIns="45700" bIns="45700" anchor="t" anchorCtr="0">
              <a:noAutofit/>
            </a:bodyPr>
            <a:lstStyle/>
            <a:p>
              <a:pPr marL="0" marR="0" lvl="0" indent="0" algn="ctr" rtl="0">
                <a:lnSpc>
                  <a:spcPct val="90000"/>
                </a:lnSpc>
                <a:spcBef>
                  <a:spcPts val="0"/>
                </a:spcBef>
                <a:spcAft>
                  <a:spcPts val="0"/>
                </a:spcAft>
                <a:buNone/>
              </a:pPr>
              <a:r>
                <a:rPr lang="en-US" sz="1700" b="1">
                  <a:solidFill>
                    <a:schemeClr val="accent1"/>
                  </a:solidFill>
                  <a:latin typeface="Avenir"/>
                  <a:ea typeface="Avenir"/>
                  <a:cs typeface="Avenir"/>
                  <a:sym typeface="Avenir"/>
                </a:rPr>
                <a:t>Mayor – Council – Administrator</a:t>
              </a:r>
              <a:endParaRPr/>
            </a:p>
            <a:p>
              <a:pPr marL="0" marR="0" lvl="0" indent="0" algn="ctr" rtl="0">
                <a:lnSpc>
                  <a:spcPct val="90000"/>
                </a:lnSpc>
                <a:spcBef>
                  <a:spcPts val="1200"/>
                </a:spcBef>
                <a:spcAft>
                  <a:spcPts val="0"/>
                </a:spcAft>
                <a:buNone/>
              </a:pPr>
              <a:r>
                <a:rPr lang="en-US" sz="1600" i="1">
                  <a:solidFill>
                    <a:schemeClr val="dk1"/>
                  </a:solidFill>
                  <a:latin typeface="Avenir"/>
                  <a:ea typeface="Avenir"/>
                  <a:cs typeface="Avenir"/>
                  <a:sym typeface="Avenir"/>
                </a:rPr>
                <a:t>only 3 </a:t>
              </a:r>
              <a:endParaRPr/>
            </a:p>
            <a:p>
              <a:pPr marL="0" marR="0" lvl="0" indent="0" algn="ctr" rtl="0">
                <a:lnSpc>
                  <a:spcPct val="90000"/>
                </a:lnSpc>
                <a:spcBef>
                  <a:spcPts val="0"/>
                </a:spcBef>
                <a:spcAft>
                  <a:spcPts val="0"/>
                </a:spcAft>
                <a:buNone/>
              </a:pPr>
              <a:r>
                <a:rPr lang="en-US" sz="1600" i="1">
                  <a:solidFill>
                    <a:schemeClr val="dk1"/>
                  </a:solidFill>
                  <a:latin typeface="Avenir"/>
                  <a:ea typeface="Avenir"/>
                  <a:cs typeface="Avenir"/>
                  <a:sym typeface="Avenir"/>
                </a:rPr>
                <a:t>municipalities</a:t>
              </a:r>
              <a:endParaRPr/>
            </a:p>
            <a:p>
              <a:pPr marL="0" marR="0" lvl="0" indent="0" algn="ctr" rtl="0">
                <a:lnSpc>
                  <a:spcPct val="90000"/>
                </a:lnSpc>
                <a:spcBef>
                  <a:spcPts val="0"/>
                </a:spcBef>
                <a:spcAft>
                  <a:spcPts val="0"/>
                </a:spcAft>
                <a:buNone/>
              </a:pPr>
              <a:r>
                <a:rPr lang="en-US" sz="1600" i="1">
                  <a:solidFill>
                    <a:schemeClr val="dk1"/>
                  </a:solidFill>
                  <a:latin typeface="Avenir"/>
                  <a:ea typeface="Avenir"/>
                  <a:cs typeface="Avenir"/>
                  <a:sym typeface="Avenir"/>
                </a:rPr>
                <a:t> in NJ</a:t>
              </a:r>
              <a:endParaRPr/>
            </a:p>
          </p:txBody>
        </p:sp>
      </p:grpSp>
      <p:sp>
        <p:nvSpPr>
          <p:cNvPr id="1278" name="Google Shape;1278;p7"/>
          <p:cNvSpPr txBox="1"/>
          <p:nvPr/>
        </p:nvSpPr>
        <p:spPr>
          <a:xfrm>
            <a:off x="560898" y="2029729"/>
            <a:ext cx="1069848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Avenir"/>
                <a:ea typeface="Avenir"/>
                <a:cs typeface="Avenir"/>
                <a:sym typeface="Avenir"/>
              </a:rPr>
              <a:t>The Faulkner Act was created to provide municipalities with greater flexibility than provided in New Jersey's traditional forms of government (city, township, borough, town and village) and to expand on the reforms provided in the Walsh Act and the 1923 Municipal Manager Law.</a:t>
            </a:r>
            <a:endParaRPr/>
          </a:p>
        </p:txBody>
      </p:sp>
      <p:sp>
        <p:nvSpPr>
          <p:cNvPr id="1279" name="Google Shape;1279;p7"/>
          <p:cNvSpPr txBox="1"/>
          <p:nvPr/>
        </p:nvSpPr>
        <p:spPr>
          <a:xfrm>
            <a:off x="286709" y="1083890"/>
            <a:ext cx="1172526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accent1"/>
                </a:solidFill>
                <a:latin typeface="Avenir"/>
                <a:ea typeface="Avenir"/>
                <a:cs typeface="Avenir"/>
                <a:sym typeface="Avenir"/>
              </a:rPr>
              <a:t>Optional Municipal Charter Law: The Faulkner Act – 4 Distinct Forms of Government with 136 Potential Combinations/Arrangements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8"/>
          <p:cNvSpPr txBox="1">
            <a:spLocks noGrp="1"/>
          </p:cNvSpPr>
          <p:nvPr>
            <p:ph type="title"/>
          </p:nvPr>
        </p:nvSpPr>
        <p:spPr>
          <a:xfrm>
            <a:off x="458670" y="449551"/>
            <a:ext cx="11274600" cy="5388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dk1"/>
              </a:buClr>
              <a:buSzPts val="3600"/>
              <a:buFont typeface="Avenir"/>
              <a:buNone/>
            </a:pPr>
            <a:r>
              <a:rPr lang="en-US" sz="3600"/>
              <a:t>MONTCLAIR LEADERSHIP</a:t>
            </a:r>
            <a:endParaRPr/>
          </a:p>
        </p:txBody>
      </p:sp>
      <p:grpSp>
        <p:nvGrpSpPr>
          <p:cNvPr id="1286" name="Google Shape;1286;p8"/>
          <p:cNvGrpSpPr/>
          <p:nvPr/>
        </p:nvGrpSpPr>
        <p:grpSpPr>
          <a:xfrm>
            <a:off x="3615551" y="1745532"/>
            <a:ext cx="863659" cy="863727"/>
            <a:chOff x="8822267" y="1943100"/>
            <a:chExt cx="1269900" cy="1270000"/>
          </a:xfrm>
        </p:grpSpPr>
        <p:sp>
          <p:nvSpPr>
            <p:cNvPr id="1287" name="Google Shape;1287;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288" name="Google Shape;1288;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289" name="Google Shape;1289;p8"/>
          <p:cNvSpPr txBox="1"/>
          <p:nvPr/>
        </p:nvSpPr>
        <p:spPr>
          <a:xfrm>
            <a:off x="3663629" y="2075235"/>
            <a:ext cx="767400" cy="33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200" b="1">
                <a:solidFill>
                  <a:srgbClr val="FFFFFF"/>
                </a:solidFill>
                <a:latin typeface="Avenir"/>
                <a:ea typeface="Avenir"/>
                <a:cs typeface="Avenir"/>
                <a:sym typeface="Avenir"/>
              </a:rPr>
              <a:t>Councilor-</a:t>
            </a:r>
            <a:br>
              <a:rPr lang="en-US" sz="1200" b="1">
                <a:solidFill>
                  <a:srgbClr val="FFFFFF"/>
                </a:solidFill>
                <a:latin typeface="Avenir"/>
                <a:ea typeface="Avenir"/>
                <a:cs typeface="Avenir"/>
                <a:sym typeface="Avenir"/>
              </a:rPr>
            </a:br>
            <a:r>
              <a:rPr lang="en-US" sz="1200" b="1">
                <a:solidFill>
                  <a:srgbClr val="FFFFFF"/>
                </a:solidFill>
                <a:latin typeface="Avenir"/>
                <a:ea typeface="Avenir"/>
                <a:cs typeface="Avenir"/>
                <a:sym typeface="Avenir"/>
              </a:rPr>
              <a:t>at-large </a:t>
            </a:r>
            <a:endParaRPr/>
          </a:p>
        </p:txBody>
      </p:sp>
      <p:grpSp>
        <p:nvGrpSpPr>
          <p:cNvPr id="1290" name="Google Shape;1290;p8"/>
          <p:cNvGrpSpPr/>
          <p:nvPr/>
        </p:nvGrpSpPr>
        <p:grpSpPr>
          <a:xfrm>
            <a:off x="2631987" y="1745532"/>
            <a:ext cx="863659" cy="863727"/>
            <a:chOff x="3407829" y="1943112"/>
            <a:chExt cx="863659" cy="863727"/>
          </a:xfrm>
        </p:grpSpPr>
        <p:grpSp>
          <p:nvGrpSpPr>
            <p:cNvPr id="1291" name="Google Shape;1291;p8"/>
            <p:cNvGrpSpPr/>
            <p:nvPr/>
          </p:nvGrpSpPr>
          <p:grpSpPr>
            <a:xfrm>
              <a:off x="3407829" y="1943112"/>
              <a:ext cx="863659" cy="863727"/>
              <a:chOff x="8822267" y="1943100"/>
              <a:chExt cx="1269900" cy="1270000"/>
            </a:xfrm>
          </p:grpSpPr>
          <p:sp>
            <p:nvSpPr>
              <p:cNvPr id="1292" name="Google Shape;1292;p8"/>
              <p:cNvSpPr/>
              <p:nvPr/>
            </p:nvSpPr>
            <p:spPr>
              <a:xfrm>
                <a:off x="8822267" y="1943100"/>
                <a:ext cx="1269900" cy="1269900"/>
              </a:xfrm>
              <a:prstGeom prst="rect">
                <a:avLst/>
              </a:prstGeom>
              <a:solidFill>
                <a:srgbClr val="8E4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293" name="Google Shape;1293;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294" name="Google Shape;1294;p8"/>
            <p:cNvSpPr txBox="1"/>
            <p:nvPr/>
          </p:nvSpPr>
          <p:spPr>
            <a:xfrm>
              <a:off x="3599983" y="2272815"/>
              <a:ext cx="479400" cy="20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 b="1">
                  <a:solidFill>
                    <a:srgbClr val="FFFFFF"/>
                  </a:solidFill>
                  <a:latin typeface="Avenir"/>
                  <a:ea typeface="Avenir"/>
                  <a:cs typeface="Avenir"/>
                  <a:sym typeface="Avenir"/>
                </a:rPr>
                <a:t>Mayor</a:t>
              </a:r>
              <a:endParaRPr/>
            </a:p>
          </p:txBody>
        </p:sp>
      </p:grpSp>
      <p:grpSp>
        <p:nvGrpSpPr>
          <p:cNvPr id="1295" name="Google Shape;1295;p8"/>
          <p:cNvGrpSpPr/>
          <p:nvPr/>
        </p:nvGrpSpPr>
        <p:grpSpPr>
          <a:xfrm>
            <a:off x="4599115" y="1745532"/>
            <a:ext cx="863659" cy="863727"/>
            <a:chOff x="2424265" y="1943112"/>
            <a:chExt cx="863659" cy="863727"/>
          </a:xfrm>
        </p:grpSpPr>
        <p:grpSp>
          <p:nvGrpSpPr>
            <p:cNvPr id="1296" name="Google Shape;1296;p8"/>
            <p:cNvGrpSpPr/>
            <p:nvPr/>
          </p:nvGrpSpPr>
          <p:grpSpPr>
            <a:xfrm>
              <a:off x="2424265" y="1943112"/>
              <a:ext cx="863659" cy="863727"/>
              <a:chOff x="8822267" y="1943100"/>
              <a:chExt cx="1269900" cy="1270000"/>
            </a:xfrm>
          </p:grpSpPr>
          <p:sp>
            <p:nvSpPr>
              <p:cNvPr id="1297" name="Google Shape;1297;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298" name="Google Shape;1298;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299" name="Google Shape;1299;p8"/>
            <p:cNvSpPr txBox="1"/>
            <p:nvPr/>
          </p:nvSpPr>
          <p:spPr>
            <a:xfrm>
              <a:off x="2472342" y="2272815"/>
              <a:ext cx="767400" cy="3324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200" b="1">
                  <a:solidFill>
                    <a:srgbClr val="FFFFFF"/>
                  </a:solidFill>
                  <a:latin typeface="Avenir"/>
                  <a:ea typeface="Avenir"/>
                  <a:cs typeface="Avenir"/>
                  <a:sym typeface="Avenir"/>
                </a:rPr>
                <a:t>Councilor-</a:t>
              </a:r>
              <a:br>
                <a:rPr lang="en-US" sz="1200" b="1">
                  <a:solidFill>
                    <a:srgbClr val="FFFFFF"/>
                  </a:solidFill>
                  <a:latin typeface="Avenir"/>
                  <a:ea typeface="Avenir"/>
                  <a:cs typeface="Avenir"/>
                  <a:sym typeface="Avenir"/>
                </a:rPr>
              </a:br>
              <a:r>
                <a:rPr lang="en-US" sz="1200" b="1">
                  <a:solidFill>
                    <a:srgbClr val="FFFFFF"/>
                  </a:solidFill>
                  <a:latin typeface="Avenir"/>
                  <a:ea typeface="Avenir"/>
                  <a:cs typeface="Avenir"/>
                  <a:sym typeface="Avenir"/>
                </a:rPr>
                <a:t>at-large </a:t>
              </a:r>
              <a:endParaRPr/>
            </a:p>
          </p:txBody>
        </p:sp>
      </p:grpSp>
      <p:grpSp>
        <p:nvGrpSpPr>
          <p:cNvPr id="1300" name="Google Shape;1300;p8"/>
          <p:cNvGrpSpPr/>
          <p:nvPr/>
        </p:nvGrpSpPr>
        <p:grpSpPr>
          <a:xfrm>
            <a:off x="2140205" y="2857060"/>
            <a:ext cx="863659" cy="863727"/>
            <a:chOff x="457137" y="1943112"/>
            <a:chExt cx="863659" cy="863727"/>
          </a:xfrm>
        </p:grpSpPr>
        <p:grpSp>
          <p:nvGrpSpPr>
            <p:cNvPr id="1301" name="Google Shape;1301;p8"/>
            <p:cNvGrpSpPr/>
            <p:nvPr/>
          </p:nvGrpSpPr>
          <p:grpSpPr>
            <a:xfrm>
              <a:off x="457137" y="1943112"/>
              <a:ext cx="863659" cy="863727"/>
              <a:chOff x="8822267" y="1943100"/>
              <a:chExt cx="1269900" cy="1270000"/>
            </a:xfrm>
          </p:grpSpPr>
          <p:sp>
            <p:nvSpPr>
              <p:cNvPr id="1302" name="Google Shape;1302;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303" name="Google Shape;1303;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304" name="Google Shape;1304;p8"/>
            <p:cNvSpPr txBox="1"/>
            <p:nvPr/>
          </p:nvSpPr>
          <p:spPr>
            <a:xfrm>
              <a:off x="529195" y="2272815"/>
              <a:ext cx="719400" cy="20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 b="1">
                  <a:solidFill>
                    <a:srgbClr val="FFFFFF"/>
                  </a:solidFill>
                  <a:latin typeface="Avenir"/>
                  <a:ea typeface="Avenir"/>
                  <a:cs typeface="Avenir"/>
                  <a:sym typeface="Avenir"/>
                </a:rPr>
                <a:t>Councilor</a:t>
              </a:r>
              <a:endParaRPr/>
            </a:p>
          </p:txBody>
        </p:sp>
      </p:grpSp>
      <p:grpSp>
        <p:nvGrpSpPr>
          <p:cNvPr id="1305" name="Google Shape;1305;p8"/>
          <p:cNvGrpSpPr/>
          <p:nvPr/>
        </p:nvGrpSpPr>
        <p:grpSpPr>
          <a:xfrm>
            <a:off x="3123769" y="2857060"/>
            <a:ext cx="863659" cy="863727"/>
            <a:chOff x="4391393" y="1943112"/>
            <a:chExt cx="863659" cy="863727"/>
          </a:xfrm>
        </p:grpSpPr>
        <p:grpSp>
          <p:nvGrpSpPr>
            <p:cNvPr id="1306" name="Google Shape;1306;p8"/>
            <p:cNvGrpSpPr/>
            <p:nvPr/>
          </p:nvGrpSpPr>
          <p:grpSpPr>
            <a:xfrm>
              <a:off x="4391393" y="1943112"/>
              <a:ext cx="863659" cy="863727"/>
              <a:chOff x="8822267" y="1943100"/>
              <a:chExt cx="1269900" cy="1270000"/>
            </a:xfrm>
          </p:grpSpPr>
          <p:sp>
            <p:nvSpPr>
              <p:cNvPr id="1307" name="Google Shape;1307;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308" name="Google Shape;1308;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309" name="Google Shape;1309;p8"/>
            <p:cNvSpPr txBox="1"/>
            <p:nvPr/>
          </p:nvSpPr>
          <p:spPr>
            <a:xfrm>
              <a:off x="4463451" y="2272815"/>
              <a:ext cx="719400" cy="20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 b="1">
                  <a:solidFill>
                    <a:srgbClr val="FFFFFF"/>
                  </a:solidFill>
                  <a:latin typeface="Avenir"/>
                  <a:ea typeface="Avenir"/>
                  <a:cs typeface="Avenir"/>
                  <a:sym typeface="Avenir"/>
                </a:rPr>
                <a:t>Councilor</a:t>
              </a:r>
              <a:endParaRPr/>
            </a:p>
          </p:txBody>
        </p:sp>
      </p:grpSp>
      <p:grpSp>
        <p:nvGrpSpPr>
          <p:cNvPr id="1310" name="Google Shape;1310;p8"/>
          <p:cNvGrpSpPr/>
          <p:nvPr/>
        </p:nvGrpSpPr>
        <p:grpSpPr>
          <a:xfrm>
            <a:off x="4107333" y="2857060"/>
            <a:ext cx="863659" cy="863727"/>
            <a:chOff x="5374957" y="1943112"/>
            <a:chExt cx="863659" cy="863727"/>
          </a:xfrm>
        </p:grpSpPr>
        <p:grpSp>
          <p:nvGrpSpPr>
            <p:cNvPr id="1311" name="Google Shape;1311;p8"/>
            <p:cNvGrpSpPr/>
            <p:nvPr/>
          </p:nvGrpSpPr>
          <p:grpSpPr>
            <a:xfrm>
              <a:off x="5374957" y="1943112"/>
              <a:ext cx="863659" cy="863727"/>
              <a:chOff x="8822267" y="1943100"/>
              <a:chExt cx="1269900" cy="1270000"/>
            </a:xfrm>
          </p:grpSpPr>
          <p:sp>
            <p:nvSpPr>
              <p:cNvPr id="1312" name="Google Shape;1312;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313" name="Google Shape;1313;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314" name="Google Shape;1314;p8"/>
            <p:cNvSpPr txBox="1"/>
            <p:nvPr/>
          </p:nvSpPr>
          <p:spPr>
            <a:xfrm>
              <a:off x="5447015" y="2272815"/>
              <a:ext cx="719400" cy="20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 b="1">
                  <a:solidFill>
                    <a:srgbClr val="FFFFFF"/>
                  </a:solidFill>
                  <a:latin typeface="Avenir"/>
                  <a:ea typeface="Avenir"/>
                  <a:cs typeface="Avenir"/>
                  <a:sym typeface="Avenir"/>
                </a:rPr>
                <a:t>Councilor</a:t>
              </a:r>
              <a:endParaRPr/>
            </a:p>
          </p:txBody>
        </p:sp>
      </p:grpSp>
      <p:grpSp>
        <p:nvGrpSpPr>
          <p:cNvPr id="1315" name="Google Shape;1315;p8"/>
          <p:cNvGrpSpPr/>
          <p:nvPr/>
        </p:nvGrpSpPr>
        <p:grpSpPr>
          <a:xfrm>
            <a:off x="5090897" y="2857060"/>
            <a:ext cx="863659" cy="863727"/>
            <a:chOff x="6358521" y="1943112"/>
            <a:chExt cx="863659" cy="863727"/>
          </a:xfrm>
        </p:grpSpPr>
        <p:grpSp>
          <p:nvGrpSpPr>
            <p:cNvPr id="1316" name="Google Shape;1316;p8"/>
            <p:cNvGrpSpPr/>
            <p:nvPr/>
          </p:nvGrpSpPr>
          <p:grpSpPr>
            <a:xfrm>
              <a:off x="6358521" y="1943112"/>
              <a:ext cx="863659" cy="863727"/>
              <a:chOff x="8822267" y="1943100"/>
              <a:chExt cx="1269900" cy="1270000"/>
            </a:xfrm>
          </p:grpSpPr>
          <p:sp>
            <p:nvSpPr>
              <p:cNvPr id="1317" name="Google Shape;1317;p8"/>
              <p:cNvSpPr/>
              <p:nvPr/>
            </p:nvSpPr>
            <p:spPr>
              <a:xfrm>
                <a:off x="8822267" y="1943100"/>
                <a:ext cx="1269900" cy="126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318" name="Google Shape;1318;p8"/>
              <p:cNvPicPr preferRelativeResize="0"/>
              <p:nvPr/>
            </p:nvPicPr>
            <p:blipFill rotWithShape="1">
              <a:blip r:embed="rId3">
                <a:alphaModFix/>
              </a:blip>
              <a:srcRect/>
              <a:stretch/>
            </p:blipFill>
            <p:spPr>
              <a:xfrm>
                <a:off x="8964326" y="2167467"/>
                <a:ext cx="985883" cy="1045633"/>
              </a:xfrm>
              <a:prstGeom prst="rect">
                <a:avLst/>
              </a:prstGeom>
              <a:noFill/>
              <a:ln>
                <a:noFill/>
              </a:ln>
            </p:spPr>
          </p:pic>
        </p:grpSp>
        <p:sp>
          <p:nvSpPr>
            <p:cNvPr id="1319" name="Google Shape;1319;p8"/>
            <p:cNvSpPr txBox="1"/>
            <p:nvPr/>
          </p:nvSpPr>
          <p:spPr>
            <a:xfrm>
              <a:off x="6430579" y="2272815"/>
              <a:ext cx="719400" cy="20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 b="1">
                  <a:solidFill>
                    <a:srgbClr val="FFFFFF"/>
                  </a:solidFill>
                  <a:latin typeface="Avenir"/>
                  <a:ea typeface="Avenir"/>
                  <a:cs typeface="Avenir"/>
                  <a:sym typeface="Avenir"/>
                </a:rPr>
                <a:t>Councilor</a:t>
              </a:r>
              <a:endParaRPr/>
            </a:p>
          </p:txBody>
        </p:sp>
      </p:grpSp>
      <p:sp>
        <p:nvSpPr>
          <p:cNvPr id="1320" name="Google Shape;1320;p8"/>
          <p:cNvSpPr txBox="1"/>
          <p:nvPr/>
        </p:nvSpPr>
        <p:spPr>
          <a:xfrm>
            <a:off x="410544" y="3993176"/>
            <a:ext cx="72735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dirty="0">
                <a:solidFill>
                  <a:srgbClr val="000000"/>
                </a:solidFill>
                <a:latin typeface="Avenir"/>
                <a:ea typeface="Avenir"/>
                <a:cs typeface="Avenir"/>
                <a:sym typeface="Avenir"/>
              </a:rPr>
              <a:t>Responsible for all legislation, municipal taxes and budget</a:t>
            </a:r>
            <a:endParaRPr dirty="0"/>
          </a:p>
          <a:p>
            <a:pPr marL="0" marR="0" lvl="0" indent="0" algn="ctr" rtl="0">
              <a:spcBef>
                <a:spcPts val="0"/>
              </a:spcBef>
              <a:spcAft>
                <a:spcPts val="0"/>
              </a:spcAft>
              <a:buNone/>
            </a:pPr>
            <a:r>
              <a:rPr lang="en-US" sz="1400" b="1" u="sng" dirty="0">
                <a:solidFill>
                  <a:srgbClr val="D56409"/>
                </a:solidFill>
                <a:highlight>
                  <a:srgbClr val="FFFF00"/>
                </a:highlight>
                <a:latin typeface="Avenir"/>
                <a:ea typeface="Avenir"/>
                <a:cs typeface="Avenir"/>
                <a:sym typeface="Avenir"/>
              </a:rPr>
              <a:t>Annual salary = $10,000 per Councilor</a:t>
            </a:r>
            <a:r>
              <a:rPr lang="en-US" sz="1400" b="1" dirty="0">
                <a:solidFill>
                  <a:srgbClr val="D56409"/>
                </a:solidFill>
                <a:latin typeface="Avenir"/>
                <a:ea typeface="Avenir"/>
                <a:cs typeface="Avenir"/>
                <a:sym typeface="Avenir"/>
              </a:rPr>
              <a:t>; elected to 4-year concurrent terms</a:t>
            </a:r>
            <a:endParaRPr dirty="0"/>
          </a:p>
          <a:p>
            <a:pPr marL="0" marR="0" lvl="0" indent="0" algn="ctr" rtl="0">
              <a:spcBef>
                <a:spcPts val="0"/>
              </a:spcBef>
              <a:spcAft>
                <a:spcPts val="0"/>
              </a:spcAft>
              <a:buNone/>
            </a:pPr>
            <a:r>
              <a:rPr lang="en-US" sz="1400" b="1" dirty="0">
                <a:solidFill>
                  <a:srgbClr val="D56409"/>
                </a:solidFill>
                <a:latin typeface="Avenir"/>
                <a:ea typeface="Avenir"/>
                <a:cs typeface="Avenir"/>
                <a:sym typeface="Avenir"/>
              </a:rPr>
              <a:t>Non-partisan elections (no party affiliation declared) in May of Presidential Election Years </a:t>
            </a:r>
            <a:endParaRPr dirty="0"/>
          </a:p>
        </p:txBody>
      </p:sp>
      <p:sp>
        <p:nvSpPr>
          <p:cNvPr id="1321" name="Google Shape;1321;p8"/>
          <p:cNvSpPr txBox="1"/>
          <p:nvPr/>
        </p:nvSpPr>
        <p:spPr>
          <a:xfrm>
            <a:off x="2841965" y="1365792"/>
            <a:ext cx="24108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Avenir"/>
                <a:ea typeface="Avenir"/>
                <a:cs typeface="Avenir"/>
                <a:sym typeface="Avenir"/>
              </a:rPr>
              <a:t>TOWN COUNCIL</a:t>
            </a:r>
            <a:endParaRPr/>
          </a:p>
        </p:txBody>
      </p:sp>
      <p:grpSp>
        <p:nvGrpSpPr>
          <p:cNvPr id="1322" name="Google Shape;1322;p8"/>
          <p:cNvGrpSpPr/>
          <p:nvPr/>
        </p:nvGrpSpPr>
        <p:grpSpPr>
          <a:xfrm>
            <a:off x="9386606" y="3085660"/>
            <a:ext cx="863659" cy="863727"/>
            <a:chOff x="6358521" y="1943112"/>
            <a:chExt cx="863659" cy="863727"/>
          </a:xfrm>
        </p:grpSpPr>
        <p:grpSp>
          <p:nvGrpSpPr>
            <p:cNvPr id="1323" name="Google Shape;1323;p8"/>
            <p:cNvGrpSpPr/>
            <p:nvPr/>
          </p:nvGrpSpPr>
          <p:grpSpPr>
            <a:xfrm>
              <a:off x="6358521" y="1943112"/>
              <a:ext cx="863659" cy="863727"/>
              <a:chOff x="8822267" y="1943100"/>
              <a:chExt cx="1269900" cy="1270000"/>
            </a:xfrm>
          </p:grpSpPr>
          <p:sp>
            <p:nvSpPr>
              <p:cNvPr id="1324" name="Google Shape;1324;p8"/>
              <p:cNvSpPr/>
              <p:nvPr/>
            </p:nvSpPr>
            <p:spPr>
              <a:xfrm>
                <a:off x="8822267" y="1943100"/>
                <a:ext cx="1269900" cy="1269900"/>
              </a:xfrm>
              <a:prstGeom prst="rect">
                <a:avLst/>
              </a:prstGeom>
              <a:solidFill>
                <a:srgbClr val="8E4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1">
                  <a:solidFill>
                    <a:srgbClr val="FFFFFF"/>
                  </a:solidFill>
                  <a:latin typeface="Avenir"/>
                  <a:ea typeface="Avenir"/>
                  <a:cs typeface="Avenir"/>
                  <a:sym typeface="Avenir"/>
                </a:endParaRPr>
              </a:p>
            </p:txBody>
          </p:sp>
          <p:pic>
            <p:nvPicPr>
              <p:cNvPr id="1325" name="Google Shape;1325;p8"/>
              <p:cNvPicPr preferRelativeResize="0"/>
              <p:nvPr/>
            </p:nvPicPr>
            <p:blipFill rotWithShape="1">
              <a:blip r:embed="rId3">
                <a:alphaModFix/>
              </a:blip>
              <a:srcRect/>
              <a:stretch/>
            </p:blipFill>
            <p:spPr>
              <a:xfrm>
                <a:off x="8964325" y="2167468"/>
                <a:ext cx="985883" cy="1045632"/>
              </a:xfrm>
              <a:prstGeom prst="rect">
                <a:avLst/>
              </a:prstGeom>
              <a:noFill/>
              <a:ln>
                <a:noFill/>
              </a:ln>
            </p:spPr>
          </p:pic>
        </p:grpSp>
        <p:sp>
          <p:nvSpPr>
            <p:cNvPr id="1326" name="Google Shape;1326;p8"/>
            <p:cNvSpPr txBox="1"/>
            <p:nvPr/>
          </p:nvSpPr>
          <p:spPr>
            <a:xfrm>
              <a:off x="6456101" y="2190293"/>
              <a:ext cx="6684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a:solidFill>
                    <a:srgbClr val="FFFFFF"/>
                  </a:solidFill>
                  <a:latin typeface="Avenir"/>
                  <a:ea typeface="Avenir"/>
                  <a:cs typeface="Avenir"/>
                  <a:sym typeface="Avenir"/>
                </a:rPr>
                <a:t>Town </a:t>
              </a:r>
              <a:br>
                <a:rPr lang="en-US" sz="1200" b="1">
                  <a:solidFill>
                    <a:srgbClr val="FFFFFF"/>
                  </a:solidFill>
                  <a:latin typeface="Avenir"/>
                  <a:ea typeface="Avenir"/>
                  <a:cs typeface="Avenir"/>
                  <a:sym typeface="Avenir"/>
                </a:rPr>
              </a:br>
              <a:r>
                <a:rPr lang="en-US" sz="1200" b="1">
                  <a:solidFill>
                    <a:srgbClr val="FFFFFF"/>
                  </a:solidFill>
                  <a:latin typeface="Avenir"/>
                  <a:ea typeface="Avenir"/>
                  <a:cs typeface="Avenir"/>
                  <a:sym typeface="Avenir"/>
                </a:rPr>
                <a:t>Manager</a:t>
              </a:r>
              <a:endParaRPr/>
            </a:p>
          </p:txBody>
        </p:sp>
      </p:grpSp>
      <p:sp>
        <p:nvSpPr>
          <p:cNvPr id="1327" name="Google Shape;1327;p8"/>
          <p:cNvSpPr txBox="1"/>
          <p:nvPr/>
        </p:nvSpPr>
        <p:spPr>
          <a:xfrm>
            <a:off x="8840789" y="2730570"/>
            <a:ext cx="19551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Avenir"/>
                <a:ea typeface="Avenir"/>
                <a:cs typeface="Avenir"/>
                <a:sym typeface="Avenir"/>
              </a:rPr>
              <a:t>TOWN MANAGER</a:t>
            </a:r>
            <a:endParaRPr/>
          </a:p>
        </p:txBody>
      </p:sp>
      <p:sp>
        <p:nvSpPr>
          <p:cNvPr id="1328" name="Google Shape;1328;p8"/>
          <p:cNvSpPr txBox="1"/>
          <p:nvPr/>
        </p:nvSpPr>
        <p:spPr>
          <a:xfrm>
            <a:off x="8319993" y="4501729"/>
            <a:ext cx="3363900" cy="16005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Oversees day to day operations</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Prepares budget</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Appoints/leads department heads </a:t>
            </a:r>
            <a:br>
              <a:rPr lang="en-US" sz="1400" i="1">
                <a:solidFill>
                  <a:srgbClr val="000000"/>
                </a:solidFill>
                <a:latin typeface="Avenir"/>
                <a:ea typeface="Avenir"/>
                <a:cs typeface="Avenir"/>
                <a:sym typeface="Avenir"/>
              </a:rPr>
            </a:br>
            <a:r>
              <a:rPr lang="en-US" sz="1400" i="1">
                <a:solidFill>
                  <a:srgbClr val="000000"/>
                </a:solidFill>
                <a:latin typeface="Avenir"/>
                <a:ea typeface="Avenir"/>
                <a:cs typeface="Avenir"/>
                <a:sym typeface="Avenir"/>
              </a:rPr>
              <a:t>(e.g. police/fire chiefs, </a:t>
            </a:r>
            <a:br>
              <a:rPr lang="en-US" sz="1400" i="1">
                <a:solidFill>
                  <a:srgbClr val="000000"/>
                </a:solidFill>
                <a:latin typeface="Avenir"/>
                <a:ea typeface="Avenir"/>
                <a:cs typeface="Avenir"/>
                <a:sym typeface="Avenir"/>
              </a:rPr>
            </a:br>
            <a:r>
              <a:rPr lang="en-US" sz="1400" i="1">
                <a:solidFill>
                  <a:srgbClr val="000000"/>
                </a:solidFill>
                <a:latin typeface="Avenir"/>
                <a:ea typeface="Avenir"/>
                <a:cs typeface="Avenir"/>
                <a:sym typeface="Avenir"/>
              </a:rPr>
              <a:t>public works, etc.)</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Attends Council meetings </a:t>
            </a:r>
            <a:br>
              <a:rPr lang="en-US" sz="1400" i="1">
                <a:solidFill>
                  <a:srgbClr val="000000"/>
                </a:solidFill>
                <a:latin typeface="Avenir"/>
                <a:ea typeface="Avenir"/>
                <a:cs typeface="Avenir"/>
                <a:sym typeface="Avenir"/>
              </a:rPr>
            </a:br>
            <a:r>
              <a:rPr lang="en-US" sz="1400" i="1">
                <a:solidFill>
                  <a:srgbClr val="000000"/>
                </a:solidFill>
                <a:latin typeface="Avenir"/>
                <a:ea typeface="Avenir"/>
                <a:cs typeface="Avenir"/>
                <a:sym typeface="Avenir"/>
              </a:rPr>
              <a:t>with voice, but no vote</a:t>
            </a:r>
            <a:endParaRPr/>
          </a:p>
        </p:txBody>
      </p:sp>
      <p:sp>
        <p:nvSpPr>
          <p:cNvPr id="1329" name="Google Shape;1329;p8"/>
          <p:cNvSpPr txBox="1"/>
          <p:nvPr/>
        </p:nvSpPr>
        <p:spPr>
          <a:xfrm>
            <a:off x="8319993" y="3993176"/>
            <a:ext cx="2994600" cy="354000"/>
          </a:xfrm>
          <a:prstGeom prst="rect">
            <a:avLst/>
          </a:prstGeom>
          <a:solidFill>
            <a:schemeClr val="lt1"/>
          </a:solidFill>
          <a:ln>
            <a:noFill/>
          </a:ln>
        </p:spPr>
        <p:txBody>
          <a:bodyPr spcFirstLastPara="1" wrap="square" lIns="91425" tIns="45700" rIns="91425" bIns="91425" anchor="t" anchorCtr="0">
            <a:spAutoFit/>
          </a:bodyPr>
          <a:lstStyle/>
          <a:p>
            <a:pPr marL="0" marR="0" lvl="0" indent="0" algn="ctr" rtl="0">
              <a:spcBef>
                <a:spcPts val="0"/>
              </a:spcBef>
              <a:spcAft>
                <a:spcPts val="0"/>
              </a:spcAft>
              <a:buNone/>
            </a:pPr>
            <a:r>
              <a:rPr lang="en-US" sz="1400" b="1" i="1">
                <a:solidFill>
                  <a:srgbClr val="000000"/>
                </a:solidFill>
                <a:latin typeface="Avenir"/>
                <a:ea typeface="Avenir"/>
                <a:cs typeface="Avenir"/>
                <a:sym typeface="Avenir"/>
              </a:rPr>
              <a:t>Chief Executive Official</a:t>
            </a:r>
            <a:endParaRPr/>
          </a:p>
        </p:txBody>
      </p:sp>
      <p:cxnSp>
        <p:nvCxnSpPr>
          <p:cNvPr id="1330" name="Google Shape;1330;p8"/>
          <p:cNvCxnSpPr>
            <a:stCxn id="1292" idx="1"/>
            <a:endCxn id="1331" idx="1"/>
          </p:cNvCxnSpPr>
          <p:nvPr/>
        </p:nvCxnSpPr>
        <p:spPr>
          <a:xfrm flipH="1">
            <a:off x="507987" y="2177362"/>
            <a:ext cx="2124000" cy="2814000"/>
          </a:xfrm>
          <a:prstGeom prst="bentConnector3">
            <a:avLst>
              <a:gd name="adj1" fmla="val 110770"/>
            </a:avLst>
          </a:prstGeom>
          <a:noFill/>
          <a:ln w="9525" cap="rnd" cmpd="sng">
            <a:solidFill>
              <a:schemeClr val="accent2"/>
            </a:solidFill>
            <a:prstDash val="solid"/>
            <a:miter lim="800000"/>
            <a:headEnd type="none" w="sm" len="sm"/>
            <a:tailEnd type="none" w="sm" len="sm"/>
          </a:ln>
        </p:spPr>
      </p:cxnSp>
      <p:sp>
        <p:nvSpPr>
          <p:cNvPr id="1332" name="Google Shape;1332;p8"/>
          <p:cNvSpPr txBox="1"/>
          <p:nvPr/>
        </p:nvSpPr>
        <p:spPr>
          <a:xfrm>
            <a:off x="308610" y="5078373"/>
            <a:ext cx="3186900" cy="13851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Library Trustees</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Historic Preservation Commission</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Limited additional </a:t>
            </a:r>
            <a:br>
              <a:rPr lang="en-US" sz="1400" i="1">
                <a:solidFill>
                  <a:srgbClr val="000000"/>
                </a:solidFill>
                <a:latin typeface="Avenir"/>
                <a:ea typeface="Avenir"/>
                <a:cs typeface="Avenir"/>
                <a:sym typeface="Avenir"/>
              </a:rPr>
            </a:br>
            <a:r>
              <a:rPr lang="en-US" sz="1400" i="1">
                <a:solidFill>
                  <a:srgbClr val="000000"/>
                </a:solidFill>
                <a:latin typeface="Avenir"/>
                <a:ea typeface="Avenir"/>
                <a:cs typeface="Avenir"/>
                <a:sym typeface="Avenir"/>
              </a:rPr>
              <a:t>appointment powers </a:t>
            </a:r>
            <a:br>
              <a:rPr lang="en-US" sz="1400" i="1">
                <a:solidFill>
                  <a:srgbClr val="000000"/>
                </a:solidFill>
                <a:latin typeface="Avenir"/>
                <a:ea typeface="Avenir"/>
                <a:cs typeface="Avenir"/>
                <a:sym typeface="Avenir"/>
              </a:rPr>
            </a:br>
            <a:r>
              <a:rPr lang="en-US" sz="1400" i="1">
                <a:solidFill>
                  <a:srgbClr val="000000"/>
                </a:solidFill>
                <a:latin typeface="Avenir"/>
                <a:ea typeface="Avenir"/>
                <a:cs typeface="Avenir"/>
                <a:sym typeface="Avenir"/>
              </a:rPr>
              <a:t>(e.g. one seat on the Planning Board which he/she may occupy)</a:t>
            </a:r>
            <a:endParaRPr/>
          </a:p>
        </p:txBody>
      </p:sp>
      <p:sp>
        <p:nvSpPr>
          <p:cNvPr id="1333" name="Google Shape;1333;p8"/>
          <p:cNvSpPr txBox="1"/>
          <p:nvPr/>
        </p:nvSpPr>
        <p:spPr>
          <a:xfrm>
            <a:off x="3808675" y="5157750"/>
            <a:ext cx="2211600" cy="14394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Town Manager </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Town Attorney</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Asst. Town Attorney</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Town Clerk</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Town CFO</a:t>
            </a:r>
            <a:endParaRPr/>
          </a:p>
          <a:p>
            <a:pPr marL="171450" marR="0" lvl="0" indent="-171450" algn="l" rtl="0">
              <a:spcBef>
                <a:spcPts val="0"/>
              </a:spcBef>
              <a:spcAft>
                <a:spcPts val="0"/>
              </a:spcAft>
              <a:buClr>
                <a:srgbClr val="000000"/>
              </a:buClr>
              <a:buSzPts val="1400"/>
              <a:buFont typeface="Arial"/>
              <a:buChar char="•"/>
            </a:pPr>
            <a:r>
              <a:rPr lang="en-US" sz="1400" i="1">
                <a:solidFill>
                  <a:srgbClr val="000000"/>
                </a:solidFill>
                <a:latin typeface="Avenir"/>
                <a:ea typeface="Avenir"/>
                <a:cs typeface="Avenir"/>
                <a:sym typeface="Avenir"/>
              </a:rPr>
              <a:t>Judge</a:t>
            </a:r>
            <a:endParaRPr/>
          </a:p>
          <a:p>
            <a:pPr marL="457200" marR="0" lvl="0" indent="0" algn="l" rtl="0">
              <a:spcBef>
                <a:spcPts val="0"/>
              </a:spcBef>
              <a:spcAft>
                <a:spcPts val="0"/>
              </a:spcAft>
              <a:buNone/>
            </a:pPr>
            <a:endParaRPr/>
          </a:p>
        </p:txBody>
      </p:sp>
      <p:sp>
        <p:nvSpPr>
          <p:cNvPr id="1331" name="Google Shape;1331;p8"/>
          <p:cNvSpPr txBox="1"/>
          <p:nvPr/>
        </p:nvSpPr>
        <p:spPr>
          <a:xfrm>
            <a:off x="508112" y="4837318"/>
            <a:ext cx="2334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rgbClr val="000000"/>
                </a:solidFill>
                <a:latin typeface="Avenir"/>
                <a:ea typeface="Avenir"/>
                <a:cs typeface="Avenir"/>
                <a:sym typeface="Avenir"/>
              </a:rPr>
              <a:t>Mayor Appoints Boards of:</a:t>
            </a:r>
            <a:endParaRPr/>
          </a:p>
        </p:txBody>
      </p:sp>
      <p:sp>
        <p:nvSpPr>
          <p:cNvPr id="1334" name="Google Shape;1334;p8"/>
          <p:cNvSpPr txBox="1"/>
          <p:nvPr/>
        </p:nvSpPr>
        <p:spPr>
          <a:xfrm>
            <a:off x="3578539" y="4790893"/>
            <a:ext cx="2904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rgbClr val="000000"/>
                </a:solidFill>
                <a:latin typeface="Avenir"/>
                <a:ea typeface="Avenir"/>
                <a:cs typeface="Avenir"/>
                <a:sym typeface="Avenir"/>
              </a:rPr>
              <a:t>Council Appoints 10 people:</a:t>
            </a:r>
            <a:endParaRPr/>
          </a:p>
        </p:txBody>
      </p:sp>
      <p:sp>
        <p:nvSpPr>
          <p:cNvPr id="1335" name="Google Shape;1335;p8"/>
          <p:cNvSpPr txBox="1"/>
          <p:nvPr/>
        </p:nvSpPr>
        <p:spPr>
          <a:xfrm>
            <a:off x="6246825" y="5354100"/>
            <a:ext cx="1761900" cy="1046700"/>
          </a:xfrm>
          <a:prstGeom prst="rect">
            <a:avLst/>
          </a:prstGeom>
          <a:noFill/>
          <a:ln>
            <a:noFill/>
          </a:ln>
        </p:spPr>
        <p:txBody>
          <a:bodyPr spcFirstLastPara="1" wrap="square" lIns="91425" tIns="91425" rIns="91425" bIns="91425" anchor="t" anchorCtr="0">
            <a:spAutoFit/>
          </a:bodyPr>
          <a:lstStyle/>
          <a:p>
            <a:pPr marL="171450" lvl="0" indent="-171450" algn="l" rtl="0">
              <a:spcBef>
                <a:spcPts val="0"/>
              </a:spcBef>
              <a:spcAft>
                <a:spcPts val="0"/>
              </a:spcAft>
              <a:buClr>
                <a:schemeClr val="dk1"/>
              </a:buClr>
              <a:buSzPts val="1400"/>
              <a:buChar char="•"/>
            </a:pPr>
            <a:r>
              <a:rPr lang="en-US" i="1">
                <a:solidFill>
                  <a:schemeClr val="dk1"/>
                </a:solidFill>
                <a:latin typeface="Avenir"/>
                <a:ea typeface="Avenir"/>
                <a:cs typeface="Avenir"/>
                <a:sym typeface="Avenir"/>
              </a:rPr>
              <a:t>Prosecutor</a:t>
            </a:r>
            <a:endParaRPr>
              <a:solidFill>
                <a:schemeClr val="dk1"/>
              </a:solidFill>
            </a:endParaRPr>
          </a:p>
          <a:p>
            <a:pPr marL="171450" lvl="0" indent="-171450" algn="l" rtl="0">
              <a:spcBef>
                <a:spcPts val="0"/>
              </a:spcBef>
              <a:spcAft>
                <a:spcPts val="0"/>
              </a:spcAft>
              <a:buClr>
                <a:schemeClr val="dk1"/>
              </a:buClr>
              <a:buSzPts val="1400"/>
              <a:buChar char="•"/>
            </a:pPr>
            <a:r>
              <a:rPr lang="en-US" i="1">
                <a:solidFill>
                  <a:schemeClr val="dk1"/>
                </a:solidFill>
                <a:latin typeface="Avenir"/>
                <a:ea typeface="Avenir"/>
                <a:cs typeface="Avenir"/>
                <a:sym typeface="Avenir"/>
              </a:rPr>
              <a:t>Asst. Prosecutor</a:t>
            </a:r>
            <a:endParaRPr>
              <a:solidFill>
                <a:schemeClr val="dk1"/>
              </a:solidFill>
            </a:endParaRPr>
          </a:p>
          <a:p>
            <a:pPr marL="171450" lvl="0" indent="-171450" algn="l" rtl="0">
              <a:spcBef>
                <a:spcPts val="0"/>
              </a:spcBef>
              <a:spcAft>
                <a:spcPts val="0"/>
              </a:spcAft>
              <a:buClr>
                <a:schemeClr val="dk1"/>
              </a:buClr>
              <a:buSzPts val="1400"/>
              <a:buChar char="•"/>
            </a:pPr>
            <a:r>
              <a:rPr lang="en-US" i="1">
                <a:solidFill>
                  <a:schemeClr val="dk1"/>
                </a:solidFill>
                <a:latin typeface="Avenir"/>
                <a:ea typeface="Avenir"/>
                <a:cs typeface="Avenir"/>
                <a:sym typeface="Avenir"/>
              </a:rPr>
              <a:t>Public Defender</a:t>
            </a:r>
            <a:endParaRPr>
              <a:solidFill>
                <a:schemeClr val="dk1"/>
              </a:solidFill>
            </a:endParaRPr>
          </a:p>
          <a:p>
            <a:pPr marL="171450" lvl="0" indent="-171450" algn="l" rtl="0">
              <a:spcBef>
                <a:spcPts val="0"/>
              </a:spcBef>
              <a:spcAft>
                <a:spcPts val="0"/>
              </a:spcAft>
              <a:buClr>
                <a:schemeClr val="dk1"/>
              </a:buClr>
              <a:buSzPts val="1400"/>
              <a:buChar char="•"/>
            </a:pPr>
            <a:r>
              <a:rPr lang="en-US" i="1">
                <a:solidFill>
                  <a:schemeClr val="dk1"/>
                </a:solidFill>
                <a:latin typeface="Avenir"/>
                <a:ea typeface="Avenir"/>
                <a:cs typeface="Avenir"/>
                <a:sym typeface="Avenir"/>
              </a:rPr>
              <a:t>Tax Assessor</a:t>
            </a:r>
            <a:endParaRPr>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
          <p:cNvSpPr txBox="1">
            <a:spLocks noGrp="1"/>
          </p:cNvSpPr>
          <p:nvPr>
            <p:ph type="title"/>
          </p:nvPr>
        </p:nvSpPr>
        <p:spPr>
          <a:xfrm>
            <a:off x="457201" y="449552"/>
            <a:ext cx="11277600" cy="588559"/>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dk1"/>
              </a:buClr>
              <a:buSzPts val="4000"/>
              <a:buFont typeface="Avenir"/>
              <a:buNone/>
            </a:pPr>
            <a:r>
              <a:rPr lang="en-US"/>
              <a:t>MONTCLAIR WARDS</a:t>
            </a:r>
            <a:endParaRPr/>
          </a:p>
        </p:txBody>
      </p:sp>
      <p:sp>
        <p:nvSpPr>
          <p:cNvPr id="1342" name="Google Shape;1342;p10"/>
          <p:cNvSpPr txBox="1">
            <a:spLocks noGrp="1"/>
          </p:cNvSpPr>
          <p:nvPr>
            <p:ph type="sldNum" idx="12"/>
          </p:nvPr>
        </p:nvSpPr>
        <p:spPr>
          <a:xfrm>
            <a:off x="12451281" y="6528391"/>
            <a:ext cx="353808" cy="304583"/>
          </a:xfrm>
          <a:prstGeom prst="rect">
            <a:avLst/>
          </a:prstGeom>
          <a:noFill/>
          <a:ln>
            <a:noFill/>
          </a:ln>
        </p:spPr>
        <p:txBody>
          <a:bodyPr spcFirstLastPara="1" wrap="square" lIns="0" tIns="45700" rIns="0" bIns="0" anchor="b" anchorCtr="0">
            <a:noAutofit/>
          </a:bodyPr>
          <a:lstStyle/>
          <a:p>
            <a:pPr marL="0" lvl="0" indent="0" algn="r" rtl="0">
              <a:spcBef>
                <a:spcPts val="0"/>
              </a:spcBef>
              <a:spcAft>
                <a:spcPts val="0"/>
              </a:spcAft>
              <a:buNone/>
            </a:pPr>
            <a:fld id="{00000000-1234-1234-1234-123412341234}" type="slidenum">
              <a:rPr lang="en-US"/>
              <a:t>6</a:t>
            </a:fld>
            <a:endParaRPr/>
          </a:p>
        </p:txBody>
      </p:sp>
      <p:pic>
        <p:nvPicPr>
          <p:cNvPr id="1343" name="Google Shape;1343;p10"/>
          <p:cNvPicPr preferRelativeResize="0"/>
          <p:nvPr/>
        </p:nvPicPr>
        <p:blipFill rotWithShape="1">
          <a:blip r:embed="rId3">
            <a:alphaModFix/>
          </a:blip>
          <a:srcRect r="7" b="-12"/>
          <a:stretch/>
        </p:blipFill>
        <p:spPr>
          <a:xfrm>
            <a:off x="172266" y="1116933"/>
            <a:ext cx="11847468" cy="5362690"/>
          </a:xfrm>
          <a:prstGeom prst="rect">
            <a:avLst/>
          </a:prstGeom>
          <a:noFill/>
          <a:ln>
            <a:noFill/>
          </a:ln>
        </p:spPr>
      </p:pic>
      <p:pic>
        <p:nvPicPr>
          <p:cNvPr id="1344" name="Google Shape;1344;p10"/>
          <p:cNvPicPr preferRelativeResize="0"/>
          <p:nvPr/>
        </p:nvPicPr>
        <p:blipFill rotWithShape="1">
          <a:blip r:embed="rId4">
            <a:alphaModFix/>
          </a:blip>
          <a:srcRect/>
          <a:stretch/>
        </p:blipFill>
        <p:spPr>
          <a:xfrm>
            <a:off x="11205435" y="6384888"/>
            <a:ext cx="798817" cy="320495"/>
          </a:xfrm>
          <a:prstGeom prst="rect">
            <a:avLst/>
          </a:prstGeom>
          <a:noFill/>
          <a:ln>
            <a:noFill/>
          </a:ln>
        </p:spPr>
      </p:pic>
      <p:grpSp>
        <p:nvGrpSpPr>
          <p:cNvPr id="1345" name="Google Shape;1345;p10"/>
          <p:cNvGrpSpPr/>
          <p:nvPr/>
        </p:nvGrpSpPr>
        <p:grpSpPr>
          <a:xfrm>
            <a:off x="8085295" y="393138"/>
            <a:ext cx="3223010" cy="1436741"/>
            <a:chOff x="2560015" y="1859820"/>
            <a:chExt cx="3223010" cy="1436741"/>
          </a:xfrm>
        </p:grpSpPr>
        <p:pic>
          <p:nvPicPr>
            <p:cNvPr id="1346" name="Google Shape;1346;p10"/>
            <p:cNvPicPr preferRelativeResize="0"/>
            <p:nvPr/>
          </p:nvPicPr>
          <p:blipFill rotWithShape="1">
            <a:blip r:embed="rId5">
              <a:alphaModFix/>
            </a:blip>
            <a:srcRect r="201" b="114"/>
            <a:stretch/>
          </p:blipFill>
          <p:spPr>
            <a:xfrm>
              <a:off x="2560015" y="1859820"/>
              <a:ext cx="867055" cy="863719"/>
            </a:xfrm>
            <a:prstGeom prst="rect">
              <a:avLst/>
            </a:prstGeom>
            <a:noFill/>
            <a:ln>
              <a:noFill/>
            </a:ln>
          </p:spPr>
        </p:pic>
        <p:pic>
          <p:nvPicPr>
            <p:cNvPr id="1347" name="Google Shape;1347;p10"/>
            <p:cNvPicPr preferRelativeResize="0"/>
            <p:nvPr/>
          </p:nvPicPr>
          <p:blipFill rotWithShape="1">
            <a:blip r:embed="rId6">
              <a:alphaModFix/>
            </a:blip>
            <a:srcRect r="-153" b="189"/>
            <a:stretch/>
          </p:blipFill>
          <p:spPr>
            <a:xfrm>
              <a:off x="4701929" y="1859820"/>
              <a:ext cx="863719" cy="863719"/>
            </a:xfrm>
            <a:prstGeom prst="rect">
              <a:avLst/>
            </a:prstGeom>
            <a:noFill/>
            <a:ln>
              <a:noFill/>
            </a:ln>
          </p:spPr>
        </p:pic>
        <p:pic>
          <p:nvPicPr>
            <p:cNvPr id="1348" name="Google Shape;1348;p10"/>
            <p:cNvPicPr preferRelativeResize="0"/>
            <p:nvPr/>
          </p:nvPicPr>
          <p:blipFill rotWithShape="1">
            <a:blip r:embed="rId7">
              <a:alphaModFix/>
            </a:blip>
            <a:srcRect r="-12" b="-48"/>
            <a:stretch/>
          </p:blipFill>
          <p:spPr>
            <a:xfrm>
              <a:off x="3616998" y="1859820"/>
              <a:ext cx="862216" cy="863719"/>
            </a:xfrm>
            <a:prstGeom prst="rect">
              <a:avLst/>
            </a:prstGeom>
            <a:noFill/>
            <a:ln>
              <a:noFill/>
            </a:ln>
          </p:spPr>
        </p:pic>
        <p:sp>
          <p:nvSpPr>
            <p:cNvPr id="1349" name="Google Shape;1349;p10"/>
            <p:cNvSpPr txBox="1"/>
            <p:nvPr/>
          </p:nvSpPr>
          <p:spPr>
            <a:xfrm>
              <a:off x="2574608" y="2716085"/>
              <a:ext cx="831045" cy="410882"/>
            </a:xfrm>
            <a:prstGeom prst="rect">
              <a:avLst/>
            </a:prstGeom>
            <a:noFill/>
            <a:ln>
              <a:noFill/>
            </a:ln>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b="1">
                  <a:solidFill>
                    <a:schemeClr val="accent1"/>
                  </a:solidFill>
                  <a:latin typeface="Avenir"/>
                  <a:ea typeface="Avenir"/>
                  <a:cs typeface="Avenir"/>
                  <a:sym typeface="Avenir"/>
                </a:rPr>
                <a:t>Sean Spiller</a:t>
              </a:r>
              <a:endParaRPr/>
            </a:p>
            <a:p>
              <a:pPr marL="0" marR="0" lvl="0" indent="0" algn="ctr" rtl="0">
                <a:lnSpc>
                  <a:spcPct val="90000"/>
                </a:lnSpc>
                <a:spcBef>
                  <a:spcPts val="0"/>
                </a:spcBef>
                <a:spcAft>
                  <a:spcPts val="0"/>
                </a:spcAft>
                <a:buNone/>
              </a:pPr>
              <a:r>
                <a:rPr lang="en-US" sz="1100" b="1" i="1">
                  <a:solidFill>
                    <a:srgbClr val="000000"/>
                  </a:solidFill>
                  <a:latin typeface="Avenir"/>
                  <a:ea typeface="Avenir"/>
                  <a:cs typeface="Avenir"/>
                  <a:sym typeface="Avenir"/>
                </a:rPr>
                <a:t>Mayor</a:t>
              </a:r>
              <a:endParaRPr sz="1200" b="1" i="1">
                <a:solidFill>
                  <a:srgbClr val="000000"/>
                </a:solidFill>
                <a:latin typeface="Avenir"/>
                <a:ea typeface="Avenir"/>
                <a:cs typeface="Avenir"/>
                <a:sym typeface="Avenir"/>
              </a:endParaRPr>
            </a:p>
          </p:txBody>
        </p:sp>
        <p:sp>
          <p:nvSpPr>
            <p:cNvPr id="1350" name="Google Shape;1350;p10"/>
            <p:cNvSpPr txBox="1"/>
            <p:nvPr/>
          </p:nvSpPr>
          <p:spPr>
            <a:xfrm>
              <a:off x="4555593" y="2733330"/>
              <a:ext cx="1227432" cy="563231"/>
            </a:xfrm>
            <a:prstGeom prst="rect">
              <a:avLst/>
            </a:prstGeom>
            <a:noFill/>
            <a:ln>
              <a:noFill/>
            </a:ln>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b="1">
                  <a:solidFill>
                    <a:schemeClr val="accent1"/>
                  </a:solidFill>
                  <a:latin typeface="Avenir"/>
                  <a:ea typeface="Avenir"/>
                  <a:cs typeface="Avenir"/>
                  <a:sym typeface="Avenir"/>
                </a:rPr>
                <a:t>Robert J. Russo</a:t>
              </a:r>
              <a:endParaRPr/>
            </a:p>
            <a:p>
              <a:pPr marL="0" marR="0" lvl="0" indent="0" algn="ctr" rtl="0">
                <a:lnSpc>
                  <a:spcPct val="90000"/>
                </a:lnSpc>
                <a:spcBef>
                  <a:spcPts val="0"/>
                </a:spcBef>
                <a:spcAft>
                  <a:spcPts val="0"/>
                </a:spcAft>
                <a:buNone/>
              </a:pPr>
              <a:r>
                <a:rPr lang="en-US" sz="1100" b="1" i="1">
                  <a:solidFill>
                    <a:srgbClr val="000000"/>
                  </a:solidFill>
                  <a:latin typeface="Avenir"/>
                  <a:ea typeface="Avenir"/>
                  <a:cs typeface="Avenir"/>
                  <a:sym typeface="Avenir"/>
                </a:rPr>
                <a:t>Councilor-</a:t>
              </a:r>
              <a:br>
                <a:rPr lang="en-US" sz="1100" b="1" i="1">
                  <a:solidFill>
                    <a:srgbClr val="000000"/>
                  </a:solidFill>
                  <a:latin typeface="Avenir"/>
                  <a:ea typeface="Avenir"/>
                  <a:cs typeface="Avenir"/>
                  <a:sym typeface="Avenir"/>
                </a:rPr>
              </a:br>
              <a:r>
                <a:rPr lang="en-US" sz="1100" b="1" i="1">
                  <a:solidFill>
                    <a:srgbClr val="000000"/>
                  </a:solidFill>
                  <a:latin typeface="Avenir"/>
                  <a:ea typeface="Avenir"/>
                  <a:cs typeface="Avenir"/>
                  <a:sym typeface="Avenir"/>
                </a:rPr>
                <a:t>at-Large</a:t>
              </a:r>
              <a:endParaRPr/>
            </a:p>
          </p:txBody>
        </p:sp>
        <p:sp>
          <p:nvSpPr>
            <p:cNvPr id="1351" name="Google Shape;1351;p10"/>
            <p:cNvSpPr txBox="1"/>
            <p:nvPr/>
          </p:nvSpPr>
          <p:spPr>
            <a:xfrm>
              <a:off x="3418242" y="2725818"/>
              <a:ext cx="1227432" cy="563231"/>
            </a:xfrm>
            <a:prstGeom prst="rect">
              <a:avLst/>
            </a:prstGeom>
            <a:noFill/>
            <a:ln>
              <a:noFill/>
            </a:ln>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b="1">
                  <a:solidFill>
                    <a:schemeClr val="accent1"/>
                  </a:solidFill>
                  <a:latin typeface="Avenir"/>
                  <a:ea typeface="Avenir"/>
                  <a:cs typeface="Avenir"/>
                  <a:sym typeface="Avenir"/>
                </a:rPr>
                <a:t>Peter Yacobellis</a:t>
              </a:r>
              <a:endParaRPr sz="1200" b="1">
                <a:solidFill>
                  <a:schemeClr val="accent1"/>
                </a:solidFill>
                <a:latin typeface="Avenir"/>
                <a:ea typeface="Avenir"/>
                <a:cs typeface="Avenir"/>
                <a:sym typeface="Avenir"/>
              </a:endParaRPr>
            </a:p>
            <a:p>
              <a:pPr marL="0" marR="0" lvl="0" indent="0" algn="ctr" rtl="0">
                <a:lnSpc>
                  <a:spcPct val="90000"/>
                </a:lnSpc>
                <a:spcBef>
                  <a:spcPts val="0"/>
                </a:spcBef>
                <a:spcAft>
                  <a:spcPts val="0"/>
                </a:spcAft>
                <a:buNone/>
              </a:pPr>
              <a:r>
                <a:rPr lang="en-US" sz="1100" b="1" i="1">
                  <a:solidFill>
                    <a:srgbClr val="000000"/>
                  </a:solidFill>
                  <a:latin typeface="Avenir"/>
                  <a:ea typeface="Avenir"/>
                  <a:cs typeface="Avenir"/>
                  <a:sym typeface="Avenir"/>
                </a:rPr>
                <a:t>Councilor-</a:t>
              </a:r>
              <a:br>
                <a:rPr lang="en-US" sz="1100" b="1" i="1">
                  <a:solidFill>
                    <a:srgbClr val="000000"/>
                  </a:solidFill>
                  <a:latin typeface="Avenir"/>
                  <a:ea typeface="Avenir"/>
                  <a:cs typeface="Avenir"/>
                  <a:sym typeface="Avenir"/>
                </a:rPr>
              </a:br>
              <a:r>
                <a:rPr lang="en-US" sz="1100" b="1" i="1">
                  <a:solidFill>
                    <a:srgbClr val="000000"/>
                  </a:solidFill>
                  <a:latin typeface="Avenir"/>
                  <a:ea typeface="Avenir"/>
                  <a:cs typeface="Avenir"/>
                  <a:sym typeface="Avenir"/>
                </a:rPr>
                <a:t>at-Large</a:t>
              </a:r>
              <a:endParaRPr/>
            </a:p>
          </p:txBody>
        </p:sp>
      </p:grpSp>
      <p:grpSp>
        <p:nvGrpSpPr>
          <p:cNvPr id="1352" name="Google Shape;1352;p10"/>
          <p:cNvGrpSpPr/>
          <p:nvPr/>
        </p:nvGrpSpPr>
        <p:grpSpPr>
          <a:xfrm>
            <a:off x="9431447" y="3469299"/>
            <a:ext cx="870083" cy="1440333"/>
            <a:chOff x="2140149" y="3292543"/>
            <a:chExt cx="870083" cy="1440333"/>
          </a:xfrm>
        </p:grpSpPr>
        <p:pic>
          <p:nvPicPr>
            <p:cNvPr id="1353" name="Google Shape;1353;p10"/>
            <p:cNvPicPr preferRelativeResize="0"/>
            <p:nvPr/>
          </p:nvPicPr>
          <p:blipFill rotWithShape="1">
            <a:blip r:embed="rId8">
              <a:alphaModFix/>
            </a:blip>
            <a:srcRect r="-735"/>
            <a:stretch/>
          </p:blipFill>
          <p:spPr>
            <a:xfrm>
              <a:off x="2140149" y="3292543"/>
              <a:ext cx="870083" cy="863719"/>
            </a:xfrm>
            <a:prstGeom prst="rect">
              <a:avLst/>
            </a:prstGeom>
            <a:noFill/>
            <a:ln>
              <a:noFill/>
            </a:ln>
          </p:spPr>
        </p:pic>
        <p:sp>
          <p:nvSpPr>
            <p:cNvPr id="1354" name="Google Shape;1354;p10"/>
            <p:cNvSpPr txBox="1"/>
            <p:nvPr/>
          </p:nvSpPr>
          <p:spPr>
            <a:xfrm>
              <a:off x="2140149" y="4155795"/>
              <a:ext cx="868680" cy="577081"/>
            </a:xfrm>
            <a:prstGeom prst="rect">
              <a:avLst/>
            </a:prstGeom>
            <a:solidFill>
              <a:schemeClr val="lt1"/>
            </a:solidFill>
            <a:ln>
              <a:noFill/>
            </a:ln>
            <a:effectLst>
              <a:outerShdw blurRad="114300" dist="38100" dir="2700000" algn="tl" rotWithShape="0">
                <a:srgbClr val="000000">
                  <a:alpha val="76862"/>
                </a:srgbClr>
              </a:outerShdw>
            </a:effectLst>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a:solidFill>
                    <a:schemeClr val="accent1"/>
                  </a:solidFill>
                  <a:latin typeface="Avenir"/>
                  <a:ea typeface="Avenir"/>
                  <a:cs typeface="Avenir"/>
                  <a:sym typeface="Avenir"/>
                </a:rPr>
                <a:t>Bill  </a:t>
              </a:r>
              <a:br>
                <a:rPr lang="en-US" sz="1200">
                  <a:solidFill>
                    <a:schemeClr val="accent1"/>
                  </a:solidFill>
                  <a:latin typeface="Avenir"/>
                  <a:ea typeface="Avenir"/>
                  <a:cs typeface="Avenir"/>
                  <a:sym typeface="Avenir"/>
                </a:rPr>
              </a:br>
              <a:r>
                <a:rPr lang="en-US" sz="1200">
                  <a:solidFill>
                    <a:schemeClr val="accent1"/>
                  </a:solidFill>
                  <a:latin typeface="Avenir"/>
                  <a:ea typeface="Avenir"/>
                  <a:cs typeface="Avenir"/>
                  <a:sym typeface="Avenir"/>
                </a:rPr>
                <a:t>Hurlock</a:t>
              </a:r>
              <a:br>
                <a:rPr lang="en-US" sz="1200">
                  <a:solidFill>
                    <a:schemeClr val="accent1"/>
                  </a:solidFill>
                  <a:latin typeface="Avenir"/>
                  <a:ea typeface="Avenir"/>
                  <a:cs typeface="Avenir"/>
                  <a:sym typeface="Avenir"/>
                </a:rPr>
              </a:br>
              <a:r>
                <a:rPr lang="en-US" sz="1100" i="1">
                  <a:solidFill>
                    <a:schemeClr val="dk1"/>
                  </a:solidFill>
                  <a:latin typeface="Avenir"/>
                  <a:ea typeface="Avenir"/>
                  <a:cs typeface="Avenir"/>
                  <a:sym typeface="Avenir"/>
                </a:rPr>
                <a:t>Deputy Mayor</a:t>
              </a:r>
              <a:endParaRPr sz="1200" i="1">
                <a:solidFill>
                  <a:schemeClr val="dk1"/>
                </a:solidFill>
                <a:latin typeface="Avenir"/>
                <a:ea typeface="Avenir"/>
                <a:cs typeface="Avenir"/>
                <a:sym typeface="Avenir"/>
              </a:endParaRPr>
            </a:p>
          </p:txBody>
        </p:sp>
      </p:grpSp>
      <p:grpSp>
        <p:nvGrpSpPr>
          <p:cNvPr id="1355" name="Google Shape;1355;p10"/>
          <p:cNvGrpSpPr/>
          <p:nvPr/>
        </p:nvGrpSpPr>
        <p:grpSpPr>
          <a:xfrm>
            <a:off x="6195063" y="2712763"/>
            <a:ext cx="868680" cy="1287984"/>
            <a:chOff x="3123712" y="3292543"/>
            <a:chExt cx="868680" cy="1287984"/>
          </a:xfrm>
        </p:grpSpPr>
        <p:pic>
          <p:nvPicPr>
            <p:cNvPr id="1356" name="Google Shape;1356;p10"/>
            <p:cNvPicPr preferRelativeResize="0"/>
            <p:nvPr/>
          </p:nvPicPr>
          <p:blipFill rotWithShape="1">
            <a:blip r:embed="rId9">
              <a:alphaModFix/>
            </a:blip>
            <a:srcRect r="-173" b="189"/>
            <a:stretch/>
          </p:blipFill>
          <p:spPr>
            <a:xfrm>
              <a:off x="3123713" y="3292543"/>
              <a:ext cx="863719" cy="863719"/>
            </a:xfrm>
            <a:prstGeom prst="rect">
              <a:avLst/>
            </a:prstGeom>
            <a:noFill/>
            <a:ln>
              <a:noFill/>
            </a:ln>
          </p:spPr>
        </p:pic>
        <p:sp>
          <p:nvSpPr>
            <p:cNvPr id="1357" name="Google Shape;1357;p10"/>
            <p:cNvSpPr txBox="1"/>
            <p:nvPr/>
          </p:nvSpPr>
          <p:spPr>
            <a:xfrm>
              <a:off x="3123712" y="4155795"/>
              <a:ext cx="868680" cy="424732"/>
            </a:xfrm>
            <a:prstGeom prst="rect">
              <a:avLst/>
            </a:prstGeom>
            <a:solidFill>
              <a:schemeClr val="lt1"/>
            </a:solidFill>
            <a:ln>
              <a:noFill/>
            </a:ln>
            <a:effectLst>
              <a:outerShdw blurRad="114300" dist="38100" dir="2700000" algn="tl" rotWithShape="0">
                <a:srgbClr val="000000">
                  <a:alpha val="76862"/>
                </a:srgbClr>
              </a:outerShdw>
            </a:effectLst>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a:solidFill>
                    <a:schemeClr val="accent1"/>
                  </a:solidFill>
                  <a:latin typeface="Avenir"/>
                  <a:ea typeface="Avenir"/>
                  <a:cs typeface="Avenir"/>
                  <a:sym typeface="Avenir"/>
                </a:rPr>
                <a:t>Robin Schlager</a:t>
              </a:r>
              <a:endParaRPr/>
            </a:p>
          </p:txBody>
        </p:sp>
      </p:grpSp>
      <p:grpSp>
        <p:nvGrpSpPr>
          <p:cNvPr id="1358" name="Google Shape;1358;p10"/>
          <p:cNvGrpSpPr/>
          <p:nvPr/>
        </p:nvGrpSpPr>
        <p:grpSpPr>
          <a:xfrm>
            <a:off x="2760553" y="2724861"/>
            <a:ext cx="878166" cy="1287984"/>
            <a:chOff x="4107277" y="3292543"/>
            <a:chExt cx="878166" cy="1287984"/>
          </a:xfrm>
        </p:grpSpPr>
        <p:pic>
          <p:nvPicPr>
            <p:cNvPr id="1359" name="Google Shape;1359;p10"/>
            <p:cNvPicPr preferRelativeResize="0"/>
            <p:nvPr/>
          </p:nvPicPr>
          <p:blipFill rotWithShape="1">
            <a:blip r:embed="rId10">
              <a:alphaModFix/>
            </a:blip>
            <a:srcRect r="-39" b="49"/>
            <a:stretch/>
          </p:blipFill>
          <p:spPr>
            <a:xfrm>
              <a:off x="4107277" y="3292543"/>
              <a:ext cx="878166" cy="863719"/>
            </a:xfrm>
            <a:prstGeom prst="rect">
              <a:avLst/>
            </a:prstGeom>
            <a:noFill/>
            <a:ln>
              <a:noFill/>
            </a:ln>
          </p:spPr>
        </p:pic>
        <p:sp>
          <p:nvSpPr>
            <p:cNvPr id="1360" name="Google Shape;1360;p10"/>
            <p:cNvSpPr txBox="1"/>
            <p:nvPr/>
          </p:nvSpPr>
          <p:spPr>
            <a:xfrm>
              <a:off x="4107277" y="4155795"/>
              <a:ext cx="868680" cy="424732"/>
            </a:xfrm>
            <a:prstGeom prst="rect">
              <a:avLst/>
            </a:prstGeom>
            <a:solidFill>
              <a:schemeClr val="lt1"/>
            </a:solidFill>
            <a:ln>
              <a:noFill/>
            </a:ln>
            <a:effectLst>
              <a:outerShdw blurRad="114300" dist="38100" dir="2700000" algn="tl" rotWithShape="0">
                <a:srgbClr val="000000">
                  <a:alpha val="76862"/>
                </a:srgbClr>
              </a:outerShdw>
            </a:effectLst>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a:solidFill>
                    <a:schemeClr val="accent1"/>
                  </a:solidFill>
                  <a:latin typeface="Avenir"/>
                  <a:ea typeface="Avenir"/>
                  <a:cs typeface="Avenir"/>
                  <a:sym typeface="Avenir"/>
                </a:rPr>
                <a:t>Lori Price Abrams</a:t>
              </a:r>
              <a:endParaRPr/>
            </a:p>
          </p:txBody>
        </p:sp>
      </p:grpSp>
      <p:grpSp>
        <p:nvGrpSpPr>
          <p:cNvPr id="1361" name="Google Shape;1361;p10"/>
          <p:cNvGrpSpPr/>
          <p:nvPr/>
        </p:nvGrpSpPr>
        <p:grpSpPr>
          <a:xfrm>
            <a:off x="1278256" y="4212974"/>
            <a:ext cx="868680" cy="1287984"/>
            <a:chOff x="1118120" y="4156262"/>
            <a:chExt cx="868680" cy="1287984"/>
          </a:xfrm>
        </p:grpSpPr>
        <p:pic>
          <p:nvPicPr>
            <p:cNvPr id="1362" name="Google Shape;1362;p10"/>
            <p:cNvPicPr preferRelativeResize="0"/>
            <p:nvPr/>
          </p:nvPicPr>
          <p:blipFill rotWithShape="1">
            <a:blip r:embed="rId11">
              <a:alphaModFix/>
            </a:blip>
            <a:srcRect/>
            <a:stretch/>
          </p:blipFill>
          <p:spPr>
            <a:xfrm>
              <a:off x="1118120" y="4156262"/>
              <a:ext cx="863718" cy="863719"/>
            </a:xfrm>
            <a:prstGeom prst="rect">
              <a:avLst/>
            </a:prstGeom>
            <a:solidFill>
              <a:schemeClr val="lt1"/>
            </a:solidFill>
            <a:ln>
              <a:noFill/>
            </a:ln>
          </p:spPr>
        </p:pic>
        <p:sp>
          <p:nvSpPr>
            <p:cNvPr id="1363" name="Google Shape;1363;p10"/>
            <p:cNvSpPr txBox="1"/>
            <p:nvPr/>
          </p:nvSpPr>
          <p:spPr>
            <a:xfrm>
              <a:off x="1118120" y="5019514"/>
              <a:ext cx="868680" cy="424732"/>
            </a:xfrm>
            <a:prstGeom prst="rect">
              <a:avLst/>
            </a:prstGeom>
            <a:solidFill>
              <a:schemeClr val="lt1"/>
            </a:solidFill>
            <a:ln>
              <a:noFill/>
            </a:ln>
            <a:effectLst>
              <a:outerShdw blurRad="114300" dist="38100" dir="2700000" algn="tl" rotWithShape="0">
                <a:srgbClr val="000000">
                  <a:alpha val="76862"/>
                </a:srgbClr>
              </a:outerShdw>
            </a:effectLst>
          </p:spPr>
          <p:txBody>
            <a:bodyPr spcFirstLastPara="1" wrap="square" lIns="0" tIns="45700" rIns="0" bIns="45700" anchor="t" anchorCtr="0">
              <a:spAutoFit/>
            </a:bodyPr>
            <a:lstStyle/>
            <a:p>
              <a:pPr marL="0" marR="0" lvl="0" indent="0" algn="ctr" rtl="0">
                <a:lnSpc>
                  <a:spcPct val="90000"/>
                </a:lnSpc>
                <a:spcBef>
                  <a:spcPts val="0"/>
                </a:spcBef>
                <a:spcAft>
                  <a:spcPts val="0"/>
                </a:spcAft>
                <a:buNone/>
              </a:pPr>
              <a:r>
                <a:rPr lang="en-US" sz="1200">
                  <a:solidFill>
                    <a:schemeClr val="accent1"/>
                  </a:solidFill>
                  <a:latin typeface="Avenir"/>
                  <a:ea typeface="Avenir"/>
                  <a:cs typeface="Avenir"/>
                  <a:sym typeface="Avenir"/>
                </a:rPr>
                <a:t>David Cummings</a:t>
              </a:r>
              <a:endParaRPr/>
            </a:p>
          </p:txBody>
        </p:sp>
      </p:grpSp>
      <p:sp>
        <p:nvSpPr>
          <p:cNvPr id="1364" name="Google Shape;1364;p10"/>
          <p:cNvSpPr txBox="1"/>
          <p:nvPr/>
        </p:nvSpPr>
        <p:spPr>
          <a:xfrm>
            <a:off x="6669741" y="3240741"/>
            <a:ext cx="65" cy="20428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endParaRPr sz="1200">
              <a:solidFill>
                <a:schemeClr val="dk1"/>
              </a:solidFill>
              <a:latin typeface="Avenir"/>
              <a:ea typeface="Avenir"/>
              <a:cs typeface="Avenir"/>
              <a:sym typeface="Avenir"/>
            </a:endParaRPr>
          </a:p>
        </p:txBody>
      </p:sp>
      <p:sp>
        <p:nvSpPr>
          <p:cNvPr id="1365" name="Google Shape;1365;p10"/>
          <p:cNvSpPr txBox="1"/>
          <p:nvPr/>
        </p:nvSpPr>
        <p:spPr>
          <a:xfrm>
            <a:off x="1871591" y="2972396"/>
            <a:ext cx="942975" cy="328613"/>
          </a:xfrm>
          <a:prstGeom prst="rect">
            <a:avLst/>
          </a:prstGeom>
          <a:solidFill>
            <a:schemeClr val="dk1"/>
          </a:solid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US" sz="1200" b="1">
                <a:solidFill>
                  <a:schemeClr val="lt1"/>
                </a:solidFill>
                <a:latin typeface="Avenir"/>
                <a:ea typeface="Avenir"/>
                <a:cs typeface="Avenir"/>
                <a:sym typeface="Avenir"/>
              </a:rPr>
              <a:t>WARD 3</a:t>
            </a:r>
            <a:endParaRPr/>
          </a:p>
        </p:txBody>
      </p:sp>
      <p:sp>
        <p:nvSpPr>
          <p:cNvPr id="1366" name="Google Shape;1366;p10"/>
          <p:cNvSpPr txBox="1"/>
          <p:nvPr/>
        </p:nvSpPr>
        <p:spPr>
          <a:xfrm>
            <a:off x="409483" y="4481503"/>
            <a:ext cx="942975" cy="328613"/>
          </a:xfrm>
          <a:prstGeom prst="rect">
            <a:avLst/>
          </a:prstGeom>
          <a:solidFill>
            <a:schemeClr val="dk1"/>
          </a:solid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US" sz="1200" b="1">
                <a:solidFill>
                  <a:schemeClr val="lt1"/>
                </a:solidFill>
                <a:latin typeface="Avenir"/>
                <a:ea typeface="Avenir"/>
                <a:cs typeface="Avenir"/>
                <a:sym typeface="Avenir"/>
              </a:rPr>
              <a:t>WARD 4</a:t>
            </a:r>
            <a:endParaRPr/>
          </a:p>
        </p:txBody>
      </p:sp>
      <p:sp>
        <p:nvSpPr>
          <p:cNvPr id="1367" name="Google Shape;1367;p10"/>
          <p:cNvSpPr txBox="1"/>
          <p:nvPr/>
        </p:nvSpPr>
        <p:spPr>
          <a:xfrm>
            <a:off x="5345668" y="3029328"/>
            <a:ext cx="942975" cy="328613"/>
          </a:xfrm>
          <a:prstGeom prst="rect">
            <a:avLst/>
          </a:prstGeom>
          <a:solidFill>
            <a:schemeClr val="dk1"/>
          </a:solid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US" sz="1200" b="1">
                <a:solidFill>
                  <a:schemeClr val="lt1"/>
                </a:solidFill>
                <a:latin typeface="Avenir"/>
                <a:ea typeface="Avenir"/>
                <a:cs typeface="Avenir"/>
                <a:sym typeface="Avenir"/>
              </a:rPr>
              <a:t>WARD 2</a:t>
            </a:r>
            <a:endParaRPr/>
          </a:p>
        </p:txBody>
      </p:sp>
      <p:sp>
        <p:nvSpPr>
          <p:cNvPr id="1368" name="Google Shape;1368;p10"/>
          <p:cNvSpPr txBox="1"/>
          <p:nvPr/>
        </p:nvSpPr>
        <p:spPr>
          <a:xfrm>
            <a:off x="8583990" y="3800221"/>
            <a:ext cx="942975" cy="328613"/>
          </a:xfrm>
          <a:prstGeom prst="rect">
            <a:avLst/>
          </a:prstGeom>
          <a:solidFill>
            <a:schemeClr val="dk1"/>
          </a:solid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US" sz="1200" b="1">
                <a:solidFill>
                  <a:schemeClr val="lt1"/>
                </a:solidFill>
                <a:latin typeface="Avenir"/>
                <a:ea typeface="Avenir"/>
                <a:cs typeface="Avenir"/>
                <a:sym typeface="Avenir"/>
              </a:rPr>
              <a:t>WARD 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g166e3af5699_2_1512"/>
          <p:cNvSpPr txBox="1">
            <a:spLocks noGrp="1"/>
          </p:cNvSpPr>
          <p:nvPr>
            <p:ph type="title"/>
          </p:nvPr>
        </p:nvSpPr>
        <p:spPr>
          <a:xfrm>
            <a:off x="6246813" y="457201"/>
            <a:ext cx="5211600" cy="4391700"/>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chemeClr val="lt1"/>
              </a:buClr>
              <a:buSzPts val="5400"/>
              <a:buFont typeface="Avenir"/>
              <a:buNone/>
            </a:pPr>
            <a:r>
              <a:rPr lang="en-US" sz="5400" i="1"/>
              <a:t>Quick YTD</a:t>
            </a:r>
            <a:endParaRPr sz="5400" i="1"/>
          </a:p>
          <a:p>
            <a:pPr marL="0" lvl="0" indent="0" algn="l" rtl="0">
              <a:lnSpc>
                <a:spcPct val="75000"/>
              </a:lnSpc>
              <a:spcBef>
                <a:spcPts val="0"/>
              </a:spcBef>
              <a:spcAft>
                <a:spcPts val="0"/>
              </a:spcAft>
              <a:buClr>
                <a:schemeClr val="lt1"/>
              </a:buClr>
              <a:buSzPts val="5400"/>
              <a:buFont typeface="Avenir"/>
              <a:buNone/>
            </a:pPr>
            <a:r>
              <a:rPr lang="en-US" sz="5400"/>
              <a:t>MONTCLAIR</a:t>
            </a:r>
            <a:br>
              <a:rPr lang="en-US" sz="5400"/>
            </a:br>
            <a:r>
              <a:rPr lang="en-US" sz="5400">
                <a:solidFill>
                  <a:schemeClr val="accent3"/>
                </a:solidFill>
              </a:rPr>
              <a:t>REVENUE</a:t>
            </a:r>
            <a:br>
              <a:rPr lang="en-US" sz="5400">
                <a:solidFill>
                  <a:schemeClr val="accent4"/>
                </a:solidFill>
              </a:rPr>
            </a:br>
            <a:r>
              <a:rPr lang="en-US" sz="5400">
                <a:solidFill>
                  <a:schemeClr val="accent1"/>
                </a:solidFill>
              </a:rPr>
              <a:t>OVERVIEW</a:t>
            </a:r>
            <a:endParaRPr/>
          </a:p>
        </p:txBody>
      </p:sp>
      <p:sp>
        <p:nvSpPr>
          <p:cNvPr id="1375" name="Google Shape;1375;g166e3af5699_2_1512"/>
          <p:cNvSpPr/>
          <p:nvPr/>
        </p:nvSpPr>
        <p:spPr>
          <a:xfrm>
            <a:off x="611745" y="1646765"/>
            <a:ext cx="1839038" cy="7674695"/>
          </a:xfrm>
          <a:custGeom>
            <a:avLst/>
            <a:gdLst/>
            <a:ahLst/>
            <a:cxnLst/>
            <a:rect l="l" t="t" r="r" b="b"/>
            <a:pathLst>
              <a:path w="701923" h="2929273" extrusionOk="0">
                <a:moveTo>
                  <a:pt x="575374" y="2768812"/>
                </a:moveTo>
                <a:lnTo>
                  <a:pt x="557276" y="2575854"/>
                </a:lnTo>
                <a:lnTo>
                  <a:pt x="471077" y="2569274"/>
                </a:lnTo>
                <a:cubicBezTo>
                  <a:pt x="471077" y="2569274"/>
                  <a:pt x="455795" y="803788"/>
                  <a:pt x="455795" y="782035"/>
                </a:cubicBezTo>
                <a:cubicBezTo>
                  <a:pt x="455795" y="760282"/>
                  <a:pt x="449226" y="759476"/>
                  <a:pt x="449226" y="759476"/>
                </a:cubicBezTo>
                <a:cubicBezTo>
                  <a:pt x="451773" y="631241"/>
                  <a:pt x="389972" y="600088"/>
                  <a:pt x="368792" y="592971"/>
                </a:cubicBezTo>
                <a:cubicBezTo>
                  <a:pt x="370534" y="589615"/>
                  <a:pt x="368792" y="585452"/>
                  <a:pt x="366512" y="579544"/>
                </a:cubicBezTo>
                <a:cubicBezTo>
                  <a:pt x="364234" y="573635"/>
                  <a:pt x="363027" y="560073"/>
                  <a:pt x="369998" y="566116"/>
                </a:cubicBezTo>
                <a:cubicBezTo>
                  <a:pt x="376969" y="572158"/>
                  <a:pt x="376165" y="574441"/>
                  <a:pt x="387291" y="573770"/>
                </a:cubicBezTo>
                <a:cubicBezTo>
                  <a:pt x="391916" y="573853"/>
                  <a:pt x="396501" y="572889"/>
                  <a:pt x="400697" y="570950"/>
                </a:cubicBezTo>
                <a:cubicBezTo>
                  <a:pt x="401542" y="568009"/>
                  <a:pt x="401542" y="564894"/>
                  <a:pt x="400697" y="561953"/>
                </a:cubicBezTo>
                <a:cubicBezTo>
                  <a:pt x="399357" y="557791"/>
                  <a:pt x="406193" y="554299"/>
                  <a:pt x="406193" y="548525"/>
                </a:cubicBezTo>
                <a:cubicBezTo>
                  <a:pt x="406193" y="542752"/>
                  <a:pt x="402172" y="538723"/>
                  <a:pt x="400697" y="530398"/>
                </a:cubicBezTo>
                <a:cubicBezTo>
                  <a:pt x="399222" y="522073"/>
                  <a:pt x="394530" y="490920"/>
                  <a:pt x="391715" y="479104"/>
                </a:cubicBezTo>
                <a:cubicBezTo>
                  <a:pt x="388900" y="467287"/>
                  <a:pt x="382063" y="437612"/>
                  <a:pt x="381393" y="432644"/>
                </a:cubicBezTo>
                <a:cubicBezTo>
                  <a:pt x="381406" y="425991"/>
                  <a:pt x="382774" y="419410"/>
                  <a:pt x="385414" y="413308"/>
                </a:cubicBezTo>
                <a:cubicBezTo>
                  <a:pt x="386889" y="411159"/>
                  <a:pt x="393726" y="409145"/>
                  <a:pt x="393726" y="409145"/>
                </a:cubicBezTo>
                <a:lnTo>
                  <a:pt x="393726" y="452114"/>
                </a:lnTo>
                <a:lnTo>
                  <a:pt x="398016" y="452114"/>
                </a:lnTo>
                <a:lnTo>
                  <a:pt x="398016" y="404714"/>
                </a:lnTo>
                <a:cubicBezTo>
                  <a:pt x="402493" y="402818"/>
                  <a:pt x="406153" y="399391"/>
                  <a:pt x="408338" y="395046"/>
                </a:cubicBezTo>
                <a:cubicBezTo>
                  <a:pt x="409344" y="391718"/>
                  <a:pt x="410979" y="388616"/>
                  <a:pt x="413164" y="385915"/>
                </a:cubicBezTo>
                <a:cubicBezTo>
                  <a:pt x="414907" y="382694"/>
                  <a:pt x="416087" y="379196"/>
                  <a:pt x="416650" y="375575"/>
                </a:cubicBezTo>
                <a:cubicBezTo>
                  <a:pt x="417990" y="370741"/>
                  <a:pt x="419465" y="370741"/>
                  <a:pt x="422146" y="365907"/>
                </a:cubicBezTo>
                <a:cubicBezTo>
                  <a:pt x="423742" y="360499"/>
                  <a:pt x="423969" y="354777"/>
                  <a:pt x="422817" y="349257"/>
                </a:cubicBezTo>
                <a:cubicBezTo>
                  <a:pt x="422817" y="349257"/>
                  <a:pt x="430458" y="342275"/>
                  <a:pt x="426972" y="338783"/>
                </a:cubicBezTo>
                <a:cubicBezTo>
                  <a:pt x="423487" y="335292"/>
                  <a:pt x="427777" y="335292"/>
                  <a:pt x="429787" y="334621"/>
                </a:cubicBezTo>
                <a:cubicBezTo>
                  <a:pt x="433058" y="332944"/>
                  <a:pt x="434560" y="329075"/>
                  <a:pt x="433273" y="325624"/>
                </a:cubicBezTo>
                <a:cubicBezTo>
                  <a:pt x="431932" y="320790"/>
                  <a:pt x="436088" y="321461"/>
                  <a:pt x="440914" y="321461"/>
                </a:cubicBezTo>
                <a:cubicBezTo>
                  <a:pt x="445740" y="321461"/>
                  <a:pt x="450566" y="313808"/>
                  <a:pt x="447751" y="311793"/>
                </a:cubicBezTo>
                <a:cubicBezTo>
                  <a:pt x="447751" y="311793"/>
                  <a:pt x="458878" y="313136"/>
                  <a:pt x="456062" y="301320"/>
                </a:cubicBezTo>
                <a:cubicBezTo>
                  <a:pt x="456062" y="301320"/>
                  <a:pt x="468530" y="301320"/>
                  <a:pt x="460889" y="293129"/>
                </a:cubicBezTo>
                <a:cubicBezTo>
                  <a:pt x="453247" y="284938"/>
                  <a:pt x="469200" y="290309"/>
                  <a:pt x="469200" y="290309"/>
                </a:cubicBezTo>
                <a:cubicBezTo>
                  <a:pt x="469200" y="290309"/>
                  <a:pt x="481667" y="288161"/>
                  <a:pt x="475501" y="281312"/>
                </a:cubicBezTo>
                <a:cubicBezTo>
                  <a:pt x="469334" y="274464"/>
                  <a:pt x="475501" y="275001"/>
                  <a:pt x="479657" y="275673"/>
                </a:cubicBezTo>
                <a:cubicBezTo>
                  <a:pt x="483812" y="276344"/>
                  <a:pt x="489309" y="270839"/>
                  <a:pt x="487298" y="266676"/>
                </a:cubicBezTo>
                <a:cubicBezTo>
                  <a:pt x="485287" y="262513"/>
                  <a:pt x="485153" y="259022"/>
                  <a:pt x="489979" y="258351"/>
                </a:cubicBezTo>
                <a:cubicBezTo>
                  <a:pt x="494805" y="257679"/>
                  <a:pt x="499765" y="251503"/>
                  <a:pt x="495610" y="248011"/>
                </a:cubicBezTo>
                <a:cubicBezTo>
                  <a:pt x="491454" y="244520"/>
                  <a:pt x="494805" y="242506"/>
                  <a:pt x="498961" y="236195"/>
                </a:cubicBezTo>
                <a:cubicBezTo>
                  <a:pt x="503117" y="229884"/>
                  <a:pt x="500435" y="228541"/>
                  <a:pt x="499765" y="221693"/>
                </a:cubicBezTo>
                <a:cubicBezTo>
                  <a:pt x="499510" y="216239"/>
                  <a:pt x="497795" y="210953"/>
                  <a:pt x="494805" y="206385"/>
                </a:cubicBezTo>
                <a:cubicBezTo>
                  <a:pt x="492794" y="204371"/>
                  <a:pt x="489309" y="206385"/>
                  <a:pt x="484483" y="212696"/>
                </a:cubicBezTo>
                <a:cubicBezTo>
                  <a:pt x="476667" y="220749"/>
                  <a:pt x="467618" y="227503"/>
                  <a:pt x="457672" y="232704"/>
                </a:cubicBezTo>
                <a:cubicBezTo>
                  <a:pt x="454186" y="234181"/>
                  <a:pt x="450030" y="232704"/>
                  <a:pt x="445204" y="238343"/>
                </a:cubicBezTo>
                <a:cubicBezTo>
                  <a:pt x="440378" y="243983"/>
                  <a:pt x="413298" y="260499"/>
                  <a:pt x="410483" y="265199"/>
                </a:cubicBezTo>
                <a:cubicBezTo>
                  <a:pt x="411515" y="254578"/>
                  <a:pt x="411998" y="243912"/>
                  <a:pt x="411958" y="233241"/>
                </a:cubicBezTo>
                <a:cubicBezTo>
                  <a:pt x="411958" y="214576"/>
                  <a:pt x="402306" y="206385"/>
                  <a:pt x="407802" y="197926"/>
                </a:cubicBezTo>
                <a:cubicBezTo>
                  <a:pt x="413955" y="187960"/>
                  <a:pt x="415470" y="175802"/>
                  <a:pt x="411958" y="164625"/>
                </a:cubicBezTo>
                <a:cubicBezTo>
                  <a:pt x="408472" y="148646"/>
                  <a:pt x="403646" y="114002"/>
                  <a:pt x="403646" y="114002"/>
                </a:cubicBezTo>
                <a:cubicBezTo>
                  <a:pt x="403646" y="114002"/>
                  <a:pt x="423353" y="107154"/>
                  <a:pt x="405255" y="83118"/>
                </a:cubicBezTo>
                <a:lnTo>
                  <a:pt x="405255" y="60291"/>
                </a:lnTo>
                <a:cubicBezTo>
                  <a:pt x="405255" y="60291"/>
                  <a:pt x="414505" y="50220"/>
                  <a:pt x="408204" y="50623"/>
                </a:cubicBezTo>
                <a:lnTo>
                  <a:pt x="405255" y="43909"/>
                </a:lnTo>
                <a:cubicBezTo>
                  <a:pt x="406408" y="41049"/>
                  <a:pt x="407252" y="38080"/>
                  <a:pt x="407802" y="35047"/>
                </a:cubicBezTo>
                <a:cubicBezTo>
                  <a:pt x="409009" y="28735"/>
                  <a:pt x="406059" y="18128"/>
                  <a:pt x="409813" y="19873"/>
                </a:cubicBezTo>
                <a:cubicBezTo>
                  <a:pt x="413365" y="21968"/>
                  <a:pt x="416073" y="25247"/>
                  <a:pt x="417454" y="29138"/>
                </a:cubicBezTo>
                <a:cubicBezTo>
                  <a:pt x="417454" y="30347"/>
                  <a:pt x="422414" y="5505"/>
                  <a:pt x="419599" y="5505"/>
                </a:cubicBezTo>
                <a:cubicBezTo>
                  <a:pt x="415524" y="6518"/>
                  <a:pt x="411569" y="7959"/>
                  <a:pt x="407802" y="9802"/>
                </a:cubicBezTo>
                <a:cubicBezTo>
                  <a:pt x="404853" y="10608"/>
                  <a:pt x="403914" y="8057"/>
                  <a:pt x="404853" y="5103"/>
                </a:cubicBezTo>
                <a:cubicBezTo>
                  <a:pt x="404853" y="5103"/>
                  <a:pt x="403914" y="0"/>
                  <a:pt x="400965" y="0"/>
                </a:cubicBezTo>
                <a:cubicBezTo>
                  <a:pt x="398016" y="0"/>
                  <a:pt x="397212" y="5103"/>
                  <a:pt x="397212" y="5103"/>
                </a:cubicBezTo>
                <a:cubicBezTo>
                  <a:pt x="397212" y="5103"/>
                  <a:pt x="398150" y="11414"/>
                  <a:pt x="396005" y="10205"/>
                </a:cubicBezTo>
                <a:cubicBezTo>
                  <a:pt x="384208" y="3491"/>
                  <a:pt x="384208" y="6848"/>
                  <a:pt x="384208" y="6848"/>
                </a:cubicBezTo>
                <a:cubicBezTo>
                  <a:pt x="383297" y="14243"/>
                  <a:pt x="384181" y="21748"/>
                  <a:pt x="386755" y="28735"/>
                </a:cubicBezTo>
                <a:cubicBezTo>
                  <a:pt x="386755" y="28735"/>
                  <a:pt x="395603" y="13965"/>
                  <a:pt x="398016" y="23633"/>
                </a:cubicBezTo>
                <a:cubicBezTo>
                  <a:pt x="400429" y="33301"/>
                  <a:pt x="396407" y="28735"/>
                  <a:pt x="398016" y="35047"/>
                </a:cubicBezTo>
                <a:lnTo>
                  <a:pt x="398016" y="52771"/>
                </a:lnTo>
                <a:lnTo>
                  <a:pt x="393458" y="61231"/>
                </a:lnTo>
                <a:cubicBezTo>
                  <a:pt x="390911" y="65796"/>
                  <a:pt x="380052" y="77613"/>
                  <a:pt x="393458" y="84729"/>
                </a:cubicBezTo>
                <a:lnTo>
                  <a:pt x="393458" y="98157"/>
                </a:lnTo>
                <a:cubicBezTo>
                  <a:pt x="393458" y="98157"/>
                  <a:pt x="380052" y="109302"/>
                  <a:pt x="375494" y="113196"/>
                </a:cubicBezTo>
                <a:cubicBezTo>
                  <a:pt x="375494" y="113196"/>
                  <a:pt x="342248" y="143677"/>
                  <a:pt x="333937" y="153480"/>
                </a:cubicBezTo>
                <a:cubicBezTo>
                  <a:pt x="319927" y="167188"/>
                  <a:pt x="306897" y="181861"/>
                  <a:pt x="294926" y="197389"/>
                </a:cubicBezTo>
                <a:cubicBezTo>
                  <a:pt x="287057" y="210669"/>
                  <a:pt x="280327" y="224593"/>
                  <a:pt x="274817" y="239015"/>
                </a:cubicBezTo>
                <a:cubicBezTo>
                  <a:pt x="270662" y="249354"/>
                  <a:pt x="263154" y="270839"/>
                  <a:pt x="263154" y="270839"/>
                </a:cubicBezTo>
                <a:lnTo>
                  <a:pt x="240231" y="260499"/>
                </a:lnTo>
                <a:cubicBezTo>
                  <a:pt x="232589" y="257008"/>
                  <a:pt x="225752" y="252845"/>
                  <a:pt x="220926" y="250697"/>
                </a:cubicBezTo>
                <a:cubicBezTo>
                  <a:pt x="216100" y="248548"/>
                  <a:pt x="215296" y="250697"/>
                  <a:pt x="208459" y="246669"/>
                </a:cubicBezTo>
                <a:cubicBezTo>
                  <a:pt x="201622" y="242640"/>
                  <a:pt x="184194" y="232032"/>
                  <a:pt x="179369" y="228541"/>
                </a:cubicBezTo>
                <a:cubicBezTo>
                  <a:pt x="174542" y="225050"/>
                  <a:pt x="169716" y="217530"/>
                  <a:pt x="164756" y="222364"/>
                </a:cubicBezTo>
                <a:cubicBezTo>
                  <a:pt x="159796" y="227198"/>
                  <a:pt x="160601" y="228541"/>
                  <a:pt x="160601" y="230690"/>
                </a:cubicBezTo>
                <a:cubicBezTo>
                  <a:pt x="160601" y="232838"/>
                  <a:pt x="162746" y="239686"/>
                  <a:pt x="158590" y="239015"/>
                </a:cubicBezTo>
                <a:cubicBezTo>
                  <a:pt x="154434" y="238343"/>
                  <a:pt x="154434" y="241029"/>
                  <a:pt x="156445" y="245192"/>
                </a:cubicBezTo>
                <a:cubicBezTo>
                  <a:pt x="158657" y="248739"/>
                  <a:pt x="159863" y="252825"/>
                  <a:pt x="159930" y="257008"/>
                </a:cubicBezTo>
                <a:cubicBezTo>
                  <a:pt x="159930" y="261842"/>
                  <a:pt x="164756" y="261842"/>
                  <a:pt x="166901" y="263990"/>
                </a:cubicBezTo>
                <a:cubicBezTo>
                  <a:pt x="169046" y="266139"/>
                  <a:pt x="168912" y="270167"/>
                  <a:pt x="170387" y="275001"/>
                </a:cubicBezTo>
                <a:cubicBezTo>
                  <a:pt x="172397" y="279473"/>
                  <a:pt x="176540" y="282612"/>
                  <a:pt x="181379" y="283326"/>
                </a:cubicBezTo>
                <a:cubicBezTo>
                  <a:pt x="184194" y="283326"/>
                  <a:pt x="187680" y="283326"/>
                  <a:pt x="186206" y="288161"/>
                </a:cubicBezTo>
                <a:cubicBezTo>
                  <a:pt x="184731" y="292995"/>
                  <a:pt x="190361" y="294472"/>
                  <a:pt x="195992" y="294472"/>
                </a:cubicBezTo>
                <a:cubicBezTo>
                  <a:pt x="201622" y="294472"/>
                  <a:pt x="204974" y="294472"/>
                  <a:pt x="202829" y="299977"/>
                </a:cubicBezTo>
                <a:cubicBezTo>
                  <a:pt x="200684" y="305482"/>
                  <a:pt x="205644" y="305482"/>
                  <a:pt x="209129" y="306288"/>
                </a:cubicBezTo>
                <a:cubicBezTo>
                  <a:pt x="212615" y="307094"/>
                  <a:pt x="218781" y="305482"/>
                  <a:pt x="217441" y="311122"/>
                </a:cubicBezTo>
                <a:cubicBezTo>
                  <a:pt x="216100" y="316762"/>
                  <a:pt x="219452" y="320119"/>
                  <a:pt x="222937" y="320119"/>
                </a:cubicBezTo>
                <a:cubicBezTo>
                  <a:pt x="226423" y="320119"/>
                  <a:pt x="237549" y="317970"/>
                  <a:pt x="236343" y="324281"/>
                </a:cubicBezTo>
                <a:cubicBezTo>
                  <a:pt x="235136" y="330592"/>
                  <a:pt x="239158" y="333278"/>
                  <a:pt x="242644" y="333278"/>
                </a:cubicBezTo>
                <a:cubicBezTo>
                  <a:pt x="246129" y="333278"/>
                  <a:pt x="248140" y="338112"/>
                  <a:pt x="248140" y="341603"/>
                </a:cubicBezTo>
                <a:cubicBezTo>
                  <a:pt x="248140" y="345094"/>
                  <a:pt x="250285" y="347780"/>
                  <a:pt x="245459" y="351943"/>
                </a:cubicBezTo>
                <a:cubicBezTo>
                  <a:pt x="240633" y="356105"/>
                  <a:pt x="241303" y="356911"/>
                  <a:pt x="244654" y="361073"/>
                </a:cubicBezTo>
                <a:cubicBezTo>
                  <a:pt x="248006" y="365236"/>
                  <a:pt x="249614" y="369399"/>
                  <a:pt x="243314" y="373427"/>
                </a:cubicBezTo>
                <a:cubicBezTo>
                  <a:pt x="237013" y="377455"/>
                  <a:pt x="228165" y="381081"/>
                  <a:pt x="226691" y="388735"/>
                </a:cubicBezTo>
                <a:cubicBezTo>
                  <a:pt x="225216" y="396389"/>
                  <a:pt x="214894" y="410891"/>
                  <a:pt x="228836" y="404042"/>
                </a:cubicBezTo>
                <a:cubicBezTo>
                  <a:pt x="236115" y="399054"/>
                  <a:pt x="244829" y="396601"/>
                  <a:pt x="253636" y="397060"/>
                </a:cubicBezTo>
                <a:cubicBezTo>
                  <a:pt x="258248" y="398334"/>
                  <a:pt x="263181" y="396689"/>
                  <a:pt x="266104" y="392897"/>
                </a:cubicBezTo>
                <a:cubicBezTo>
                  <a:pt x="269589" y="388735"/>
                  <a:pt x="277901" y="381081"/>
                  <a:pt x="281386" y="388063"/>
                </a:cubicBezTo>
                <a:cubicBezTo>
                  <a:pt x="284872" y="395046"/>
                  <a:pt x="283531" y="402565"/>
                  <a:pt x="291709" y="402565"/>
                </a:cubicBezTo>
                <a:cubicBezTo>
                  <a:pt x="291709" y="402565"/>
                  <a:pt x="293854" y="425527"/>
                  <a:pt x="314632" y="417873"/>
                </a:cubicBezTo>
                <a:cubicBezTo>
                  <a:pt x="314632" y="417873"/>
                  <a:pt x="313962" y="434523"/>
                  <a:pt x="313962" y="445669"/>
                </a:cubicBezTo>
                <a:cubicBezTo>
                  <a:pt x="313962" y="456814"/>
                  <a:pt x="318118" y="484475"/>
                  <a:pt x="313962" y="492800"/>
                </a:cubicBezTo>
                <a:cubicBezTo>
                  <a:pt x="309806" y="501125"/>
                  <a:pt x="299350" y="512808"/>
                  <a:pt x="296669" y="518447"/>
                </a:cubicBezTo>
                <a:cubicBezTo>
                  <a:pt x="293987" y="524087"/>
                  <a:pt x="289027" y="537112"/>
                  <a:pt x="298679" y="539260"/>
                </a:cubicBezTo>
                <a:cubicBezTo>
                  <a:pt x="308332" y="541409"/>
                  <a:pt x="306321" y="542617"/>
                  <a:pt x="309136" y="546780"/>
                </a:cubicBezTo>
                <a:cubicBezTo>
                  <a:pt x="311951" y="550942"/>
                  <a:pt x="317447" y="550271"/>
                  <a:pt x="321603" y="548928"/>
                </a:cubicBezTo>
                <a:cubicBezTo>
                  <a:pt x="325759" y="547585"/>
                  <a:pt x="330585" y="546780"/>
                  <a:pt x="330585" y="553762"/>
                </a:cubicBezTo>
                <a:cubicBezTo>
                  <a:pt x="330250" y="559324"/>
                  <a:pt x="333186" y="564572"/>
                  <a:pt x="338092" y="567190"/>
                </a:cubicBezTo>
                <a:lnTo>
                  <a:pt x="338092" y="576992"/>
                </a:lnTo>
                <a:cubicBezTo>
                  <a:pt x="338092" y="576992"/>
                  <a:pt x="331524" y="589615"/>
                  <a:pt x="335143" y="592032"/>
                </a:cubicBezTo>
                <a:cubicBezTo>
                  <a:pt x="313560" y="597940"/>
                  <a:pt x="249614" y="627347"/>
                  <a:pt x="252296" y="759073"/>
                </a:cubicBezTo>
                <a:cubicBezTo>
                  <a:pt x="252296" y="759073"/>
                  <a:pt x="244789" y="760013"/>
                  <a:pt x="245727" y="781632"/>
                </a:cubicBezTo>
                <a:cubicBezTo>
                  <a:pt x="246665" y="803251"/>
                  <a:pt x="230712" y="2568872"/>
                  <a:pt x="230712" y="2568872"/>
                </a:cubicBezTo>
                <a:lnTo>
                  <a:pt x="144514" y="2575451"/>
                </a:lnTo>
                <a:lnTo>
                  <a:pt x="126416" y="2768409"/>
                </a:lnTo>
                <a:lnTo>
                  <a:pt x="0" y="2768409"/>
                </a:lnTo>
                <a:lnTo>
                  <a:pt x="4692" y="2917994"/>
                </a:lnTo>
                <a:lnTo>
                  <a:pt x="26275" y="2929274"/>
                </a:lnTo>
                <a:lnTo>
                  <a:pt x="178296" y="2917994"/>
                </a:lnTo>
                <a:lnTo>
                  <a:pt x="195187" y="2920814"/>
                </a:lnTo>
                <a:lnTo>
                  <a:pt x="506736" y="2920814"/>
                </a:lnTo>
                <a:lnTo>
                  <a:pt x="523627" y="2917994"/>
                </a:lnTo>
                <a:lnTo>
                  <a:pt x="675648" y="2929274"/>
                </a:lnTo>
                <a:lnTo>
                  <a:pt x="697232" y="2917994"/>
                </a:lnTo>
                <a:lnTo>
                  <a:pt x="701923" y="276840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166e3af5699_2_969"/>
          <p:cNvSpPr txBox="1">
            <a:spLocks noGrp="1"/>
          </p:cNvSpPr>
          <p:nvPr>
            <p:ph type="title"/>
          </p:nvPr>
        </p:nvSpPr>
        <p:spPr>
          <a:xfrm>
            <a:off x="457201" y="449551"/>
            <a:ext cx="11277600" cy="1077600"/>
          </a:xfrm>
          <a:prstGeom prst="rect">
            <a:avLst/>
          </a:prstGeom>
          <a:noFill/>
          <a:ln>
            <a:noFill/>
          </a:ln>
        </p:spPr>
        <p:txBody>
          <a:bodyPr spcFirstLastPara="1" wrap="square" lIns="0" tIns="91425" rIns="0" bIns="0" anchor="t" anchorCtr="0">
            <a:spAutoFit/>
          </a:bodyPr>
          <a:lstStyle/>
          <a:p>
            <a:pPr marL="0" lvl="0" indent="0" algn="l" rtl="0">
              <a:lnSpc>
                <a:spcPct val="80000"/>
              </a:lnSpc>
              <a:spcBef>
                <a:spcPts val="0"/>
              </a:spcBef>
              <a:spcAft>
                <a:spcPts val="0"/>
              </a:spcAft>
              <a:buClr>
                <a:schemeClr val="lt1"/>
              </a:buClr>
              <a:buSzPts val="4000"/>
              <a:buFont typeface="Avenir"/>
              <a:buNone/>
            </a:pPr>
            <a:r>
              <a:rPr lang="en-US"/>
              <a:t>GENERAL</a:t>
            </a:r>
            <a:br>
              <a:rPr lang="en-US"/>
            </a:br>
            <a:r>
              <a:rPr lang="en-US"/>
              <a:t>REVENUE</a:t>
            </a:r>
            <a:endParaRPr/>
          </a:p>
        </p:txBody>
      </p:sp>
      <p:pic>
        <p:nvPicPr>
          <p:cNvPr id="1381" name="Google Shape;1381;g166e3af5699_2_969"/>
          <p:cNvPicPr preferRelativeResize="0"/>
          <p:nvPr/>
        </p:nvPicPr>
        <p:blipFill rotWithShape="1">
          <a:blip r:embed="rId3">
            <a:alphaModFix/>
          </a:blip>
          <a:srcRect/>
          <a:stretch/>
        </p:blipFill>
        <p:spPr>
          <a:xfrm>
            <a:off x="914400" y="2297721"/>
            <a:ext cx="10984500" cy="4332900"/>
          </a:xfrm>
          <a:prstGeom prst="rect">
            <a:avLst/>
          </a:prstGeom>
          <a:noFill/>
          <a:ln>
            <a:noFill/>
          </a:ln>
        </p:spPr>
      </p:pic>
      <p:sp>
        <p:nvSpPr>
          <p:cNvPr id="1382" name="Google Shape;1382;g166e3af5699_2_969"/>
          <p:cNvSpPr txBox="1"/>
          <p:nvPr/>
        </p:nvSpPr>
        <p:spPr>
          <a:xfrm>
            <a:off x="1559471" y="2560568"/>
            <a:ext cx="2039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venir"/>
              <a:buNone/>
            </a:pPr>
            <a:r>
              <a:rPr lang="en-US" sz="1600" b="1" i="0" u="none" strike="noStrike" cap="none">
                <a:solidFill>
                  <a:srgbClr val="FFFFFF"/>
                </a:solidFill>
                <a:latin typeface="Avenir"/>
                <a:ea typeface="Avenir"/>
                <a:cs typeface="Avenir"/>
                <a:sym typeface="Avenir"/>
              </a:rPr>
              <a:t>$10,046,846</a:t>
            </a:r>
            <a:endParaRPr/>
          </a:p>
        </p:txBody>
      </p:sp>
      <p:sp>
        <p:nvSpPr>
          <p:cNvPr id="1383" name="Google Shape;1383;g166e3af5699_2_969"/>
          <p:cNvSpPr txBox="1"/>
          <p:nvPr/>
        </p:nvSpPr>
        <p:spPr>
          <a:xfrm>
            <a:off x="3463195" y="2926835"/>
            <a:ext cx="1782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venir"/>
              <a:buNone/>
            </a:pPr>
            <a:r>
              <a:rPr lang="en-US" sz="1600" b="1" i="0" u="none" strike="noStrike" cap="none">
                <a:solidFill>
                  <a:srgbClr val="FFFFFF"/>
                </a:solidFill>
                <a:latin typeface="Avenir"/>
                <a:ea typeface="Avenir"/>
                <a:cs typeface="Avenir"/>
                <a:sym typeface="Avenir"/>
              </a:rPr>
              <a:t>$8,783,329</a:t>
            </a:r>
            <a:endParaRPr/>
          </a:p>
        </p:txBody>
      </p:sp>
      <p:sp>
        <p:nvSpPr>
          <p:cNvPr id="1384" name="Google Shape;1384;g166e3af5699_2_969"/>
          <p:cNvSpPr txBox="1"/>
          <p:nvPr/>
        </p:nvSpPr>
        <p:spPr>
          <a:xfrm>
            <a:off x="5155096" y="2612278"/>
            <a:ext cx="2039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venir"/>
              <a:buNone/>
            </a:pPr>
            <a:r>
              <a:rPr lang="en-US" sz="1600" b="1" i="0" u="none" strike="noStrike" cap="none">
                <a:solidFill>
                  <a:srgbClr val="FFFFFF"/>
                </a:solidFill>
                <a:latin typeface="Avenir"/>
                <a:ea typeface="Avenir"/>
                <a:cs typeface="Avenir"/>
                <a:sym typeface="Avenir"/>
              </a:rPr>
              <a:t>$9,979,862</a:t>
            </a:r>
            <a:endParaRPr/>
          </a:p>
        </p:txBody>
      </p:sp>
      <p:sp>
        <p:nvSpPr>
          <p:cNvPr id="1385" name="Google Shape;1385;g166e3af5699_2_969"/>
          <p:cNvSpPr txBox="1"/>
          <p:nvPr/>
        </p:nvSpPr>
        <p:spPr>
          <a:xfrm>
            <a:off x="6944647" y="2217756"/>
            <a:ext cx="1981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FFFFFF"/>
                </a:solidFill>
                <a:latin typeface="Avenir"/>
                <a:ea typeface="Avenir"/>
                <a:cs typeface="Avenir"/>
                <a:sym typeface="Avenir"/>
              </a:rPr>
              <a:t>$11,264,883</a:t>
            </a:r>
            <a:endParaRPr/>
          </a:p>
        </p:txBody>
      </p:sp>
      <p:sp>
        <p:nvSpPr>
          <p:cNvPr id="1386" name="Google Shape;1386;g166e3af5699_2_969"/>
          <p:cNvSpPr txBox="1"/>
          <p:nvPr/>
        </p:nvSpPr>
        <p:spPr>
          <a:xfrm>
            <a:off x="9047866" y="5539952"/>
            <a:ext cx="9090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Liquor Licenses</a:t>
            </a:r>
            <a:endParaRPr/>
          </a:p>
        </p:txBody>
      </p:sp>
      <p:sp>
        <p:nvSpPr>
          <p:cNvPr id="1387" name="Google Shape;1387;g166e3af5699_2_969"/>
          <p:cNvSpPr txBox="1"/>
          <p:nvPr/>
        </p:nvSpPr>
        <p:spPr>
          <a:xfrm>
            <a:off x="9047866" y="5324380"/>
            <a:ext cx="8751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Other Licenses</a:t>
            </a:r>
            <a:endParaRPr/>
          </a:p>
        </p:txBody>
      </p:sp>
      <p:sp>
        <p:nvSpPr>
          <p:cNvPr id="1388" name="Google Shape;1388;g166e3af5699_2_969"/>
          <p:cNvSpPr txBox="1"/>
          <p:nvPr/>
        </p:nvSpPr>
        <p:spPr>
          <a:xfrm>
            <a:off x="9047866" y="5085655"/>
            <a:ext cx="9009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Fees &amp; Permits </a:t>
            </a:r>
            <a:endParaRPr/>
          </a:p>
        </p:txBody>
      </p:sp>
      <p:sp>
        <p:nvSpPr>
          <p:cNvPr id="1389" name="Google Shape;1389;g166e3af5699_2_969"/>
          <p:cNvSpPr txBox="1"/>
          <p:nvPr/>
        </p:nvSpPr>
        <p:spPr>
          <a:xfrm>
            <a:off x="9047865" y="4846930"/>
            <a:ext cx="26868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Fees &amp; Permits - Vacant Properties</a:t>
            </a:r>
            <a:endParaRPr sz="1000" b="0" i="0" u="none" strike="noStrike" cap="none">
              <a:solidFill>
                <a:srgbClr val="FFFFFF"/>
              </a:solidFill>
              <a:latin typeface="Avenir"/>
              <a:ea typeface="Avenir"/>
              <a:cs typeface="Avenir"/>
              <a:sym typeface="Avenir"/>
            </a:endParaRPr>
          </a:p>
        </p:txBody>
      </p:sp>
      <p:sp>
        <p:nvSpPr>
          <p:cNvPr id="1390" name="Google Shape;1390;g166e3af5699_2_969"/>
          <p:cNvSpPr txBox="1"/>
          <p:nvPr/>
        </p:nvSpPr>
        <p:spPr>
          <a:xfrm>
            <a:off x="9047866" y="4608205"/>
            <a:ext cx="14412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Payment In Lieu of Taxes</a:t>
            </a:r>
            <a:endParaRPr/>
          </a:p>
        </p:txBody>
      </p:sp>
      <p:sp>
        <p:nvSpPr>
          <p:cNvPr id="1391" name="Google Shape;1391;g166e3af5699_2_969"/>
          <p:cNvSpPr txBox="1"/>
          <p:nvPr/>
        </p:nvSpPr>
        <p:spPr>
          <a:xfrm>
            <a:off x="9047866" y="4369480"/>
            <a:ext cx="19284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Other Misc. Anticipated Revenue</a:t>
            </a:r>
            <a:endParaRPr/>
          </a:p>
        </p:txBody>
      </p:sp>
      <p:sp>
        <p:nvSpPr>
          <p:cNvPr id="1392" name="Google Shape;1392;g166e3af5699_2_969"/>
          <p:cNvSpPr txBox="1"/>
          <p:nvPr/>
        </p:nvSpPr>
        <p:spPr>
          <a:xfrm>
            <a:off x="9047866" y="4130755"/>
            <a:ext cx="15660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Police &amp; Fire Off Duty Fees</a:t>
            </a:r>
            <a:endParaRPr/>
          </a:p>
        </p:txBody>
      </p:sp>
      <p:sp>
        <p:nvSpPr>
          <p:cNvPr id="1393" name="Google Shape;1393;g166e3af5699_2_969"/>
          <p:cNvSpPr txBox="1"/>
          <p:nvPr/>
        </p:nvSpPr>
        <p:spPr>
          <a:xfrm>
            <a:off x="9047866" y="3892030"/>
            <a:ext cx="17586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Municipal Court Fines &amp; Costs</a:t>
            </a:r>
            <a:endParaRPr/>
          </a:p>
        </p:txBody>
      </p:sp>
      <p:sp>
        <p:nvSpPr>
          <p:cNvPr id="1394" name="Google Shape;1394;g166e3af5699_2_969"/>
          <p:cNvSpPr txBox="1"/>
          <p:nvPr/>
        </p:nvSpPr>
        <p:spPr>
          <a:xfrm>
            <a:off x="9047866" y="3653305"/>
            <a:ext cx="16077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Interest and Costs on Taxes</a:t>
            </a:r>
            <a:endParaRPr/>
          </a:p>
        </p:txBody>
      </p:sp>
      <p:sp>
        <p:nvSpPr>
          <p:cNvPr id="1395" name="Google Shape;1395;g166e3af5699_2_969"/>
          <p:cNvSpPr txBox="1"/>
          <p:nvPr/>
        </p:nvSpPr>
        <p:spPr>
          <a:xfrm>
            <a:off x="9047866" y="3414580"/>
            <a:ext cx="13560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Interest on Investments</a:t>
            </a:r>
            <a:endParaRPr/>
          </a:p>
        </p:txBody>
      </p:sp>
      <p:sp>
        <p:nvSpPr>
          <p:cNvPr id="1396" name="Google Shape;1396;g166e3af5699_2_969"/>
          <p:cNvSpPr txBox="1"/>
          <p:nvPr/>
        </p:nvSpPr>
        <p:spPr>
          <a:xfrm>
            <a:off x="9047866" y="3175855"/>
            <a:ext cx="19269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Uniform Construction Code Fees</a:t>
            </a:r>
            <a:endParaRPr/>
          </a:p>
        </p:txBody>
      </p:sp>
      <p:sp>
        <p:nvSpPr>
          <p:cNvPr id="1397" name="Google Shape;1397;g166e3af5699_2_969"/>
          <p:cNvSpPr txBox="1"/>
          <p:nvPr/>
        </p:nvSpPr>
        <p:spPr>
          <a:xfrm>
            <a:off x="9047866" y="2937130"/>
            <a:ext cx="11286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State Aid Revenues</a:t>
            </a:r>
            <a:endParaRPr/>
          </a:p>
        </p:txBody>
      </p:sp>
      <p:sp>
        <p:nvSpPr>
          <p:cNvPr id="1398" name="Google Shape;1398;g166e3af5699_2_969"/>
          <p:cNvSpPr txBox="1"/>
          <p:nvPr/>
        </p:nvSpPr>
        <p:spPr>
          <a:xfrm>
            <a:off x="9047866" y="2698405"/>
            <a:ext cx="1814700" cy="15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 b="0" i="0" u="none" strike="noStrike" cap="none">
                <a:solidFill>
                  <a:srgbClr val="FFFFFF"/>
                </a:solidFill>
                <a:latin typeface="Avenir"/>
                <a:ea typeface="Avenir"/>
                <a:cs typeface="Avenir"/>
                <a:sym typeface="Avenir"/>
              </a:rPr>
              <a:t>Interlocal Services Agreements</a:t>
            </a:r>
            <a:endParaRPr/>
          </a:p>
        </p:txBody>
      </p:sp>
      <p:grpSp>
        <p:nvGrpSpPr>
          <p:cNvPr id="1399" name="Google Shape;1399;g166e3af5699_2_969"/>
          <p:cNvGrpSpPr/>
          <p:nvPr/>
        </p:nvGrpSpPr>
        <p:grpSpPr>
          <a:xfrm rot="10800000">
            <a:off x="8874936" y="2734582"/>
            <a:ext cx="72671" cy="2926142"/>
            <a:chOff x="7835944" y="2167294"/>
            <a:chExt cx="49419" cy="2177675"/>
          </a:xfrm>
        </p:grpSpPr>
        <p:sp>
          <p:nvSpPr>
            <p:cNvPr id="1400" name="Google Shape;1400;g166e3af5699_2_969"/>
            <p:cNvSpPr/>
            <p:nvPr/>
          </p:nvSpPr>
          <p:spPr>
            <a:xfrm>
              <a:off x="7835944" y="2167294"/>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A35A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1" name="Google Shape;1401;g166e3af5699_2_969"/>
            <p:cNvSpPr/>
            <p:nvPr/>
          </p:nvSpPr>
          <p:spPr>
            <a:xfrm>
              <a:off x="7835944" y="2342406"/>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B564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2" name="Google Shape;1402;g166e3af5699_2_969"/>
            <p:cNvSpPr/>
            <p:nvPr/>
          </p:nvSpPr>
          <p:spPr>
            <a:xfrm>
              <a:off x="7835944" y="2522008"/>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C46D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3" name="Google Shape;1403;g166e3af5699_2_969"/>
            <p:cNvSpPr/>
            <p:nvPr/>
          </p:nvSpPr>
          <p:spPr>
            <a:xfrm>
              <a:off x="7835944" y="2697120"/>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D275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4" name="Google Shape;1404;g166e3af5699_2_969"/>
            <p:cNvSpPr/>
            <p:nvPr/>
          </p:nvSpPr>
          <p:spPr>
            <a:xfrm>
              <a:off x="7835944" y="2876722"/>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DF7D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5" name="Google Shape;1405;g166e3af5699_2_969"/>
            <p:cNvSpPr/>
            <p:nvPr/>
          </p:nvSpPr>
          <p:spPr>
            <a:xfrm>
              <a:off x="7835944" y="3051834"/>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EB83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6" name="Google Shape;1406;g166e3af5699_2_969"/>
            <p:cNvSpPr/>
            <p:nvPr/>
          </p:nvSpPr>
          <p:spPr>
            <a:xfrm>
              <a:off x="7835944" y="3231437"/>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F68A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7" name="Google Shape;1407;g166e3af5699_2_969"/>
            <p:cNvSpPr/>
            <p:nvPr/>
          </p:nvSpPr>
          <p:spPr>
            <a:xfrm>
              <a:off x="7835944" y="3406549"/>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F79B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8" name="Google Shape;1408;g166e3af5699_2_969"/>
            <p:cNvSpPr/>
            <p:nvPr/>
          </p:nvSpPr>
          <p:spPr>
            <a:xfrm>
              <a:off x="7835944" y="3581661"/>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F8AA8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09" name="Google Shape;1409;g166e3af5699_2_969"/>
            <p:cNvSpPr/>
            <p:nvPr/>
          </p:nvSpPr>
          <p:spPr>
            <a:xfrm>
              <a:off x="7835944" y="3761263"/>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F9B8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10" name="Google Shape;1410;g166e3af5699_2_969"/>
            <p:cNvSpPr/>
            <p:nvPr/>
          </p:nvSpPr>
          <p:spPr>
            <a:xfrm>
              <a:off x="7835944" y="3936375"/>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FAC4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11" name="Google Shape;1411;g166e3af5699_2_969"/>
            <p:cNvSpPr/>
            <p:nvPr/>
          </p:nvSpPr>
          <p:spPr>
            <a:xfrm>
              <a:off x="7835944" y="4115977"/>
              <a:ext cx="49419" cy="49390"/>
            </a:xfrm>
            <a:custGeom>
              <a:avLst/>
              <a:gdLst/>
              <a:ahLst/>
              <a:cxnLst/>
              <a:rect l="l" t="t" r="r" b="b"/>
              <a:pathLst>
                <a:path w="49419" h="49390" extrusionOk="0">
                  <a:moveTo>
                    <a:pt x="-144" y="-362"/>
                  </a:moveTo>
                  <a:lnTo>
                    <a:pt x="49276" y="-362"/>
                  </a:lnTo>
                  <a:lnTo>
                    <a:pt x="49276" y="49029"/>
                  </a:lnTo>
                  <a:lnTo>
                    <a:pt x="-144" y="49029"/>
                  </a:lnTo>
                  <a:close/>
                </a:path>
              </a:pathLst>
            </a:custGeom>
            <a:solidFill>
              <a:srgbClr val="FBCFB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sp>
          <p:nvSpPr>
            <p:cNvPr id="1412" name="Google Shape;1412;g166e3af5699_2_969"/>
            <p:cNvSpPr/>
            <p:nvPr/>
          </p:nvSpPr>
          <p:spPr>
            <a:xfrm>
              <a:off x="7835944" y="4291089"/>
              <a:ext cx="49419" cy="53880"/>
            </a:xfrm>
            <a:custGeom>
              <a:avLst/>
              <a:gdLst/>
              <a:ahLst/>
              <a:cxnLst/>
              <a:rect l="l" t="t" r="r" b="b"/>
              <a:pathLst>
                <a:path w="49419" h="53880" extrusionOk="0">
                  <a:moveTo>
                    <a:pt x="-144" y="-362"/>
                  </a:moveTo>
                  <a:lnTo>
                    <a:pt x="49276" y="-362"/>
                  </a:lnTo>
                  <a:lnTo>
                    <a:pt x="49276" y="53519"/>
                  </a:lnTo>
                  <a:lnTo>
                    <a:pt x="-144" y="53519"/>
                  </a:lnTo>
                  <a:close/>
                </a:path>
              </a:pathLst>
            </a:custGeom>
            <a:solidFill>
              <a:srgbClr val="FBDAC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Avenir"/>
                <a:ea typeface="Avenir"/>
                <a:cs typeface="Avenir"/>
                <a:sym typeface="Avenir"/>
              </a:endParaRPr>
            </a:p>
          </p:txBody>
        </p:sp>
      </p:grpSp>
      <p:sp>
        <p:nvSpPr>
          <p:cNvPr id="1413" name="Google Shape;1413;g166e3af5699_2_969"/>
          <p:cNvSpPr txBox="1"/>
          <p:nvPr/>
        </p:nvSpPr>
        <p:spPr>
          <a:xfrm>
            <a:off x="403899" y="1530550"/>
            <a:ext cx="3059295"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dirty="0">
                <a:solidFill>
                  <a:srgbClr val="FFFFFF"/>
                </a:solidFill>
                <a:latin typeface="Avenir"/>
                <a:ea typeface="Avenir"/>
                <a:cs typeface="Avenir"/>
                <a:sym typeface="Avenir"/>
              </a:rPr>
              <a:t>(As of September / Parking Revenues not included)</a:t>
            </a:r>
            <a:endParaRPr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g166e3af5699_2_317"/>
          <p:cNvPicPr preferRelativeResize="0"/>
          <p:nvPr/>
        </p:nvPicPr>
        <p:blipFill rotWithShape="1">
          <a:blip r:embed="rId3">
            <a:alphaModFix/>
          </a:blip>
          <a:srcRect/>
          <a:stretch/>
        </p:blipFill>
        <p:spPr>
          <a:xfrm>
            <a:off x="1540041" y="1068097"/>
            <a:ext cx="2866101" cy="5787319"/>
          </a:xfrm>
          <a:prstGeom prst="rect">
            <a:avLst/>
          </a:prstGeom>
          <a:noFill/>
          <a:ln>
            <a:noFill/>
          </a:ln>
        </p:spPr>
      </p:pic>
      <p:sp>
        <p:nvSpPr>
          <p:cNvPr id="1419" name="Google Shape;1419;g166e3af5699_2_317"/>
          <p:cNvSpPr txBox="1"/>
          <p:nvPr/>
        </p:nvSpPr>
        <p:spPr>
          <a:xfrm>
            <a:off x="988922" y="2212198"/>
            <a:ext cx="1454700" cy="468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a:solidFill>
                  <a:schemeClr val="accent1"/>
                </a:solidFill>
                <a:latin typeface="Avenir"/>
                <a:ea typeface="Avenir"/>
                <a:cs typeface="Avenir"/>
                <a:sym typeface="Avenir"/>
              </a:rPr>
              <a:t>New “</a:t>
            </a:r>
            <a:r>
              <a:rPr lang="en-US" sz="1600" b="1" i="0" u="none" strike="noStrike" cap="none">
                <a:solidFill>
                  <a:schemeClr val="accent1"/>
                </a:solidFill>
                <a:latin typeface="Avenir"/>
                <a:ea typeface="Avenir"/>
                <a:cs typeface="Avenir"/>
                <a:sym typeface="Avenir"/>
              </a:rPr>
              <a:t>Deal</a:t>
            </a:r>
            <a:r>
              <a:rPr lang="en-US" sz="1600" b="1">
                <a:solidFill>
                  <a:schemeClr val="accent1"/>
                </a:solidFill>
                <a:latin typeface="Avenir"/>
                <a:ea typeface="Avenir"/>
                <a:cs typeface="Avenir"/>
                <a:sym typeface="Avenir"/>
              </a:rPr>
              <a:t>”</a:t>
            </a:r>
            <a:br>
              <a:rPr lang="en-US" sz="1600" b="0" i="0" u="none" strike="noStrike" cap="none">
                <a:solidFill>
                  <a:schemeClr val="accent1"/>
                </a:solidFill>
                <a:latin typeface="Avenir"/>
                <a:ea typeface="Avenir"/>
                <a:cs typeface="Avenir"/>
                <a:sym typeface="Avenir"/>
              </a:rPr>
            </a:br>
            <a:r>
              <a:rPr lang="en-US" sz="1600" b="0" i="0" u="none" strike="noStrike" cap="none">
                <a:solidFill>
                  <a:schemeClr val="accent1"/>
                </a:solidFill>
                <a:latin typeface="Avenir"/>
                <a:ea typeface="Avenir"/>
                <a:cs typeface="Avenir"/>
                <a:sym typeface="Avenir"/>
              </a:rPr>
              <a:t>(5%)</a:t>
            </a:r>
            <a:endParaRPr sz="1600" b="0" i="0" u="none" strike="noStrike" cap="none">
              <a:solidFill>
                <a:schemeClr val="accent1"/>
              </a:solidFill>
              <a:latin typeface="Avenir"/>
              <a:ea typeface="Avenir"/>
              <a:cs typeface="Avenir"/>
              <a:sym typeface="Avenir"/>
            </a:endParaRPr>
          </a:p>
        </p:txBody>
      </p:sp>
      <p:sp>
        <p:nvSpPr>
          <p:cNvPr id="1420" name="Google Shape;1420;g166e3af5699_2_317"/>
          <p:cNvSpPr txBox="1"/>
          <p:nvPr/>
        </p:nvSpPr>
        <p:spPr>
          <a:xfrm>
            <a:off x="3707539" y="2223165"/>
            <a:ext cx="923400" cy="468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i="0" u="none" strike="noStrike" cap="none">
                <a:solidFill>
                  <a:schemeClr val="lt1"/>
                </a:solidFill>
                <a:latin typeface="Avenir"/>
                <a:ea typeface="Avenir"/>
                <a:cs typeface="Avenir"/>
                <a:sym typeface="Avenir"/>
              </a:rPr>
              <a:t>By Usage</a:t>
            </a:r>
            <a:br>
              <a:rPr lang="en-US" sz="1600" b="0" i="0" u="none" strike="noStrike" cap="none">
                <a:solidFill>
                  <a:schemeClr val="lt1"/>
                </a:solidFill>
                <a:latin typeface="Avenir"/>
                <a:ea typeface="Avenir"/>
                <a:cs typeface="Avenir"/>
                <a:sym typeface="Avenir"/>
              </a:rPr>
            </a:br>
            <a:r>
              <a:rPr lang="en-US" sz="1600" b="0" i="0" u="none" strike="noStrike" cap="none">
                <a:solidFill>
                  <a:schemeClr val="lt1"/>
                </a:solidFill>
                <a:latin typeface="Avenir"/>
                <a:ea typeface="Avenir"/>
                <a:cs typeface="Avenir"/>
                <a:sym typeface="Avenir"/>
              </a:rPr>
              <a:t>(10%)</a:t>
            </a:r>
            <a:endParaRPr sz="1600" b="0" i="0" u="none" strike="noStrike" cap="none">
              <a:solidFill>
                <a:schemeClr val="lt1"/>
              </a:solidFill>
              <a:latin typeface="Avenir"/>
              <a:ea typeface="Avenir"/>
              <a:cs typeface="Avenir"/>
              <a:sym typeface="Avenir"/>
            </a:endParaRPr>
          </a:p>
        </p:txBody>
      </p:sp>
      <p:sp>
        <p:nvSpPr>
          <p:cNvPr id="1421" name="Google Shape;1421;g166e3af5699_2_317"/>
          <p:cNvSpPr txBox="1"/>
          <p:nvPr/>
        </p:nvSpPr>
        <p:spPr>
          <a:xfrm>
            <a:off x="6411393" y="2171649"/>
            <a:ext cx="1385700" cy="468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i="0" u="none" strike="noStrike" cap="none">
                <a:solidFill>
                  <a:schemeClr val="lt1"/>
                </a:solidFill>
                <a:latin typeface="Avenir"/>
                <a:ea typeface="Avenir"/>
                <a:cs typeface="Avenir"/>
                <a:sym typeface="Avenir"/>
              </a:rPr>
              <a:t>By Population</a:t>
            </a:r>
            <a:br>
              <a:rPr lang="en-US" sz="1600" b="0" i="0" u="none" strike="noStrike" cap="none">
                <a:solidFill>
                  <a:schemeClr val="lt1"/>
                </a:solidFill>
                <a:latin typeface="Avenir"/>
                <a:ea typeface="Avenir"/>
                <a:cs typeface="Avenir"/>
                <a:sym typeface="Avenir"/>
              </a:rPr>
            </a:br>
            <a:r>
              <a:rPr lang="en-US" sz="1600" b="0" i="0" u="none" strike="noStrike" cap="none">
                <a:solidFill>
                  <a:schemeClr val="lt1"/>
                </a:solidFill>
                <a:latin typeface="Avenir"/>
                <a:ea typeface="Avenir"/>
                <a:cs typeface="Avenir"/>
                <a:sym typeface="Avenir"/>
              </a:rPr>
              <a:t>(16%)</a:t>
            </a:r>
            <a:endParaRPr sz="1600" b="0" i="0" u="none" strike="noStrike" cap="none">
              <a:solidFill>
                <a:schemeClr val="lt1"/>
              </a:solidFill>
              <a:latin typeface="Avenir"/>
              <a:ea typeface="Avenir"/>
              <a:cs typeface="Avenir"/>
              <a:sym typeface="Avenir"/>
            </a:endParaRPr>
          </a:p>
        </p:txBody>
      </p:sp>
      <p:sp>
        <p:nvSpPr>
          <p:cNvPr id="1422" name="Google Shape;1422;g166e3af5699_2_317"/>
          <p:cNvSpPr txBox="1"/>
          <p:nvPr/>
        </p:nvSpPr>
        <p:spPr>
          <a:xfrm>
            <a:off x="9060163" y="2212198"/>
            <a:ext cx="2142000" cy="4680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1600" b="1" i="0" u="none" strike="noStrike" cap="none">
                <a:solidFill>
                  <a:schemeClr val="lt1"/>
                </a:solidFill>
                <a:latin typeface="Avenir"/>
                <a:ea typeface="Avenir"/>
                <a:cs typeface="Avenir"/>
                <a:sym typeface="Avenir"/>
              </a:rPr>
              <a:t>By Taxable Properties</a:t>
            </a:r>
            <a:br>
              <a:rPr lang="en-US" sz="1600" b="0" i="0" u="none" strike="noStrike" cap="none">
                <a:solidFill>
                  <a:schemeClr val="lt1"/>
                </a:solidFill>
                <a:latin typeface="Avenir"/>
                <a:ea typeface="Avenir"/>
                <a:cs typeface="Avenir"/>
                <a:sym typeface="Avenir"/>
              </a:rPr>
            </a:br>
            <a:r>
              <a:rPr lang="en-US" sz="1600" b="0" i="0" u="none" strike="noStrike" cap="none">
                <a:solidFill>
                  <a:schemeClr val="lt1"/>
                </a:solidFill>
                <a:latin typeface="Avenir"/>
                <a:ea typeface="Avenir"/>
                <a:cs typeface="Avenir"/>
                <a:sym typeface="Avenir"/>
              </a:rPr>
              <a:t>(17%)</a:t>
            </a:r>
            <a:endParaRPr sz="1600" b="0" i="0" u="none" strike="noStrike" cap="none">
              <a:solidFill>
                <a:schemeClr val="lt1"/>
              </a:solidFill>
              <a:latin typeface="Avenir"/>
              <a:ea typeface="Avenir"/>
              <a:cs typeface="Avenir"/>
              <a:sym typeface="Avenir"/>
            </a:endParaRPr>
          </a:p>
        </p:txBody>
      </p:sp>
      <p:sp>
        <p:nvSpPr>
          <p:cNvPr id="1423" name="Google Shape;1423;g166e3af5699_2_317"/>
          <p:cNvSpPr txBox="1"/>
          <p:nvPr/>
        </p:nvSpPr>
        <p:spPr>
          <a:xfrm>
            <a:off x="429694" y="371030"/>
            <a:ext cx="7505615" cy="96488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en-US" sz="2400" b="1" dirty="0">
                <a:solidFill>
                  <a:schemeClr val="accent1"/>
                </a:solidFill>
                <a:latin typeface="Avenir"/>
                <a:ea typeface="Avenir"/>
                <a:cs typeface="Avenir"/>
                <a:sym typeface="Avenir"/>
              </a:rPr>
              <a:t>What</a:t>
            </a:r>
            <a:r>
              <a:rPr lang="en-US" sz="2400" b="1" i="0" u="none" strike="noStrike" cap="none" dirty="0">
                <a:solidFill>
                  <a:schemeClr val="accent1"/>
                </a:solidFill>
                <a:latin typeface="Avenir"/>
                <a:ea typeface="Avenir"/>
                <a:cs typeface="Avenir"/>
                <a:sym typeface="Avenir"/>
              </a:rPr>
              <a:t> should Glen Ridge </a:t>
            </a:r>
            <a:r>
              <a:rPr lang="en-US" sz="2400" b="1" dirty="0">
                <a:solidFill>
                  <a:schemeClr val="accent1"/>
                </a:solidFill>
                <a:latin typeface="Avenir"/>
                <a:ea typeface="Avenir"/>
                <a:cs typeface="Avenir"/>
                <a:sym typeface="Avenir"/>
              </a:rPr>
              <a:t>have paid</a:t>
            </a:r>
            <a:r>
              <a:rPr lang="en-US" sz="2400" b="1" i="0" u="none" strike="noStrike" cap="none" dirty="0">
                <a:solidFill>
                  <a:schemeClr val="accent1"/>
                </a:solidFill>
                <a:latin typeface="Avenir"/>
                <a:ea typeface="Avenir"/>
                <a:cs typeface="Avenir"/>
                <a:sym typeface="Avenir"/>
              </a:rPr>
              <a:t> for </a:t>
            </a:r>
            <a:br>
              <a:rPr lang="en-US" sz="2400" b="1" i="0" u="none" strike="noStrike" cap="none" dirty="0">
                <a:solidFill>
                  <a:schemeClr val="accent1"/>
                </a:solidFill>
                <a:latin typeface="Avenir"/>
                <a:ea typeface="Avenir"/>
                <a:cs typeface="Avenir"/>
                <a:sym typeface="Avenir"/>
              </a:rPr>
            </a:br>
            <a:r>
              <a:rPr lang="en-US" sz="2400" b="1" i="0" u="none" strike="noStrike" cap="none" dirty="0">
                <a:solidFill>
                  <a:schemeClr val="accent1"/>
                </a:solidFill>
                <a:latin typeface="Avenir"/>
                <a:ea typeface="Avenir"/>
                <a:cs typeface="Avenir"/>
                <a:sym typeface="Avenir"/>
              </a:rPr>
              <a:t>the use of Montclair’s Fire Department?</a:t>
            </a:r>
            <a:br>
              <a:rPr lang="en-US" sz="2400" b="1" i="0" u="none" strike="noStrike" cap="none" dirty="0">
                <a:solidFill>
                  <a:schemeClr val="accent1"/>
                </a:solidFill>
                <a:latin typeface="Avenir"/>
                <a:ea typeface="Avenir"/>
                <a:cs typeface="Avenir"/>
                <a:sym typeface="Avenir"/>
              </a:rPr>
            </a:br>
            <a:r>
              <a:rPr lang="en-US" sz="1800" b="0" i="0" u="none" strike="noStrike" cap="none" dirty="0">
                <a:solidFill>
                  <a:schemeClr val="lt1"/>
                </a:solidFill>
                <a:latin typeface="Avenir"/>
                <a:ea typeface="Avenir"/>
                <a:cs typeface="Avenir"/>
                <a:sym typeface="Avenir"/>
              </a:rPr>
              <a:t>Missed opportunity on cumulative revenue to Montclair over 15 years</a:t>
            </a:r>
            <a:endParaRPr sz="1800" b="0" i="0" u="none" strike="noStrike" cap="none" dirty="0">
              <a:solidFill>
                <a:schemeClr val="accent1"/>
              </a:solidFill>
              <a:latin typeface="Avenir"/>
              <a:ea typeface="Avenir"/>
              <a:cs typeface="Avenir"/>
              <a:sym typeface="Avenir"/>
            </a:endParaRPr>
          </a:p>
        </p:txBody>
      </p:sp>
      <p:grpSp>
        <p:nvGrpSpPr>
          <p:cNvPr id="1424" name="Google Shape;1424;g166e3af5699_2_317"/>
          <p:cNvGrpSpPr/>
          <p:nvPr/>
        </p:nvGrpSpPr>
        <p:grpSpPr>
          <a:xfrm>
            <a:off x="3624177" y="5423212"/>
            <a:ext cx="7632383" cy="234000"/>
            <a:chOff x="3624177" y="5648062"/>
            <a:chExt cx="7632383" cy="234000"/>
          </a:xfrm>
        </p:grpSpPr>
        <p:sp>
          <p:nvSpPr>
            <p:cNvPr id="1425" name="Google Shape;1425;g166e3af5699_2_317"/>
            <p:cNvSpPr txBox="1"/>
            <p:nvPr/>
          </p:nvSpPr>
          <p:spPr>
            <a:xfrm>
              <a:off x="6511426" y="5648062"/>
              <a:ext cx="1801500" cy="2340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600" b="0" i="1" u="none" strike="noStrike" cap="none">
                  <a:solidFill>
                    <a:schemeClr val="lt1"/>
                  </a:solidFill>
                  <a:latin typeface="Avenir"/>
                  <a:ea typeface="Avenir"/>
                  <a:cs typeface="Avenir"/>
                  <a:sym typeface="Avenir"/>
                </a:rPr>
                <a:t>3% yearly increases</a:t>
              </a:r>
              <a:endParaRPr sz="1600" b="0" i="1" u="none" strike="noStrike" cap="none">
                <a:solidFill>
                  <a:schemeClr val="lt1"/>
                </a:solidFill>
                <a:latin typeface="Avenir"/>
                <a:ea typeface="Avenir"/>
                <a:cs typeface="Avenir"/>
                <a:sym typeface="Avenir"/>
              </a:endParaRPr>
            </a:p>
          </p:txBody>
        </p:sp>
        <p:cxnSp>
          <p:nvCxnSpPr>
            <p:cNvPr id="1426" name="Google Shape;1426;g166e3af5699_2_317"/>
            <p:cNvCxnSpPr/>
            <p:nvPr/>
          </p:nvCxnSpPr>
          <p:spPr>
            <a:xfrm>
              <a:off x="8618660" y="5765017"/>
              <a:ext cx="2637900" cy="0"/>
            </a:xfrm>
            <a:prstGeom prst="straightConnector1">
              <a:avLst/>
            </a:prstGeom>
            <a:noFill/>
            <a:ln w="9525" cap="rnd" cmpd="sng">
              <a:solidFill>
                <a:schemeClr val="accent4"/>
              </a:solidFill>
              <a:prstDash val="solid"/>
              <a:miter lim="800000"/>
              <a:headEnd type="none" w="sm" len="sm"/>
              <a:tailEnd type="none" w="sm" len="sm"/>
            </a:ln>
          </p:spPr>
        </p:cxnSp>
        <p:cxnSp>
          <p:nvCxnSpPr>
            <p:cNvPr id="1427" name="Google Shape;1427;g166e3af5699_2_317"/>
            <p:cNvCxnSpPr/>
            <p:nvPr/>
          </p:nvCxnSpPr>
          <p:spPr>
            <a:xfrm>
              <a:off x="3624177" y="5765017"/>
              <a:ext cx="2637900" cy="0"/>
            </a:xfrm>
            <a:prstGeom prst="straightConnector1">
              <a:avLst/>
            </a:prstGeom>
            <a:noFill/>
            <a:ln w="9525" cap="rnd" cmpd="sng">
              <a:solidFill>
                <a:schemeClr val="accent4"/>
              </a:solidFill>
              <a:prstDash val="solid"/>
              <a:miter lim="800000"/>
              <a:headEnd type="none" w="sm" len="sm"/>
              <a:tailEnd type="none" w="sm" len="sm"/>
            </a:ln>
          </p:spPr>
        </p:cxnSp>
      </p:grpSp>
      <p:sp>
        <p:nvSpPr>
          <p:cNvPr id="1428" name="Google Shape;1428;g166e3af5699_2_317"/>
          <p:cNvSpPr txBox="1"/>
          <p:nvPr/>
        </p:nvSpPr>
        <p:spPr>
          <a:xfrm>
            <a:off x="906393" y="5423212"/>
            <a:ext cx="2276100" cy="2340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600" b="0" i="1" u="none" strike="noStrike" cap="none">
                <a:solidFill>
                  <a:schemeClr val="accent1"/>
                </a:solidFill>
                <a:latin typeface="Avenir"/>
                <a:ea typeface="Avenir"/>
                <a:cs typeface="Avenir"/>
                <a:sym typeface="Avenir"/>
              </a:rPr>
              <a:t>$61,111 yearly increases</a:t>
            </a:r>
            <a:endParaRPr sz="1600" b="0" i="1" u="none" strike="noStrike" cap="none">
              <a:solidFill>
                <a:schemeClr val="accent1"/>
              </a:solidFill>
              <a:latin typeface="Avenir"/>
              <a:ea typeface="Avenir"/>
              <a:cs typeface="Avenir"/>
              <a:sym typeface="Avenir"/>
            </a:endParaRPr>
          </a:p>
        </p:txBody>
      </p:sp>
      <p:sp>
        <p:nvSpPr>
          <p:cNvPr id="1429" name="Google Shape;1429;g166e3af5699_2_317"/>
          <p:cNvSpPr txBox="1"/>
          <p:nvPr/>
        </p:nvSpPr>
        <p:spPr>
          <a:xfrm>
            <a:off x="6516112" y="1665411"/>
            <a:ext cx="1792200" cy="2340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600" b="0" i="1" u="none" strike="noStrike" cap="none">
                <a:solidFill>
                  <a:schemeClr val="lt1"/>
                </a:solidFill>
                <a:latin typeface="Avenir"/>
                <a:ea typeface="Avenir"/>
                <a:cs typeface="Avenir"/>
                <a:sym typeface="Avenir"/>
              </a:rPr>
              <a:t>Alternate Proposals</a:t>
            </a:r>
            <a:endParaRPr sz="1600" b="0" i="1" u="none" strike="noStrike" cap="none">
              <a:solidFill>
                <a:schemeClr val="lt1"/>
              </a:solidFill>
              <a:latin typeface="Avenir"/>
              <a:ea typeface="Avenir"/>
              <a:cs typeface="Avenir"/>
              <a:sym typeface="Avenir"/>
            </a:endParaRPr>
          </a:p>
        </p:txBody>
      </p:sp>
      <p:cxnSp>
        <p:nvCxnSpPr>
          <p:cNvPr id="1430" name="Google Shape;1430;g166e3af5699_2_317"/>
          <p:cNvCxnSpPr/>
          <p:nvPr/>
        </p:nvCxnSpPr>
        <p:spPr>
          <a:xfrm>
            <a:off x="8618660" y="1782366"/>
            <a:ext cx="2637900" cy="0"/>
          </a:xfrm>
          <a:prstGeom prst="straightConnector1">
            <a:avLst/>
          </a:prstGeom>
          <a:noFill/>
          <a:ln w="9525" cap="rnd" cmpd="sng">
            <a:solidFill>
              <a:schemeClr val="accent4"/>
            </a:solidFill>
            <a:prstDash val="solid"/>
            <a:miter lim="800000"/>
            <a:headEnd type="none" w="sm" len="sm"/>
            <a:tailEnd type="none" w="sm" len="sm"/>
          </a:ln>
        </p:spPr>
      </p:cxnSp>
      <p:cxnSp>
        <p:nvCxnSpPr>
          <p:cNvPr id="1431" name="Google Shape;1431;g166e3af5699_2_317"/>
          <p:cNvCxnSpPr/>
          <p:nvPr/>
        </p:nvCxnSpPr>
        <p:spPr>
          <a:xfrm>
            <a:off x="3624177" y="1782366"/>
            <a:ext cx="2637900" cy="0"/>
          </a:xfrm>
          <a:prstGeom prst="straightConnector1">
            <a:avLst/>
          </a:prstGeom>
          <a:noFill/>
          <a:ln w="9525" cap="rnd" cmpd="sng">
            <a:solidFill>
              <a:schemeClr val="accent4"/>
            </a:solidFill>
            <a:prstDash val="solid"/>
            <a:miter lim="800000"/>
            <a:headEnd type="none" w="sm" len="sm"/>
            <a:tailEnd type="none" w="sm" len="sm"/>
          </a:ln>
        </p:spPr>
      </p:cxnSp>
      <p:sp>
        <p:nvSpPr>
          <p:cNvPr id="1432" name="Google Shape;1432;g166e3af5699_2_317"/>
          <p:cNvSpPr txBox="1"/>
          <p:nvPr/>
        </p:nvSpPr>
        <p:spPr>
          <a:xfrm>
            <a:off x="908712" y="5814837"/>
            <a:ext cx="2273700" cy="4095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400" b="0" i="1" u="none" strike="noStrike" cap="none">
                <a:solidFill>
                  <a:schemeClr val="accent1"/>
                </a:solidFill>
                <a:latin typeface="Avenir"/>
                <a:ea typeface="Avenir"/>
                <a:cs typeface="Avenir"/>
                <a:sym typeface="Avenir"/>
              </a:rPr>
              <a:t>Based upon no </a:t>
            </a:r>
            <a:br>
              <a:rPr lang="en-US" sz="1400" b="0" i="1" u="none" strike="noStrike" cap="none">
                <a:solidFill>
                  <a:schemeClr val="accent1"/>
                </a:solidFill>
                <a:latin typeface="Avenir"/>
                <a:ea typeface="Avenir"/>
                <a:cs typeface="Avenir"/>
                <a:sym typeface="Avenir"/>
              </a:rPr>
            </a:br>
            <a:r>
              <a:rPr lang="en-US" sz="1400" b="0" i="1" u="none" strike="noStrike" cap="none">
                <a:solidFill>
                  <a:schemeClr val="accent1"/>
                </a:solidFill>
                <a:latin typeface="Avenir"/>
                <a:ea typeface="Avenir"/>
                <a:cs typeface="Avenir"/>
                <a:sym typeface="Avenir"/>
              </a:rPr>
              <a:t>published data</a:t>
            </a:r>
            <a:endParaRPr/>
          </a:p>
        </p:txBody>
      </p:sp>
      <p:sp>
        <p:nvSpPr>
          <p:cNvPr id="1433" name="Google Shape;1433;g166e3af5699_2_317"/>
          <p:cNvSpPr txBox="1"/>
          <p:nvPr/>
        </p:nvSpPr>
        <p:spPr>
          <a:xfrm>
            <a:off x="4790547" y="5814837"/>
            <a:ext cx="5299800" cy="4095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1400" b="0" i="1" u="none" strike="noStrike" cap="none" dirty="0">
                <a:solidFill>
                  <a:schemeClr val="lt1"/>
                </a:solidFill>
                <a:latin typeface="Avenir"/>
                <a:ea typeface="Avenir"/>
                <a:cs typeface="Avenir"/>
                <a:sym typeface="Avenir"/>
              </a:rPr>
              <a:t>Based upon various </a:t>
            </a:r>
            <a:br>
              <a:rPr lang="en-US" sz="1400" b="0" i="1" u="none" strike="noStrike" cap="none" dirty="0">
                <a:solidFill>
                  <a:schemeClr val="lt1"/>
                </a:solidFill>
                <a:latin typeface="Avenir"/>
                <a:ea typeface="Avenir"/>
                <a:cs typeface="Avenir"/>
                <a:sym typeface="Avenir"/>
              </a:rPr>
            </a:br>
            <a:r>
              <a:rPr lang="en-US" sz="1400" b="0" i="1" u="none" strike="noStrike" cap="none" dirty="0">
                <a:solidFill>
                  <a:schemeClr val="lt1"/>
                </a:solidFill>
                <a:latin typeface="Avenir"/>
                <a:ea typeface="Avenir"/>
                <a:cs typeface="Avenir"/>
                <a:sym typeface="Avenir"/>
              </a:rPr>
              <a:t>public budgetary metrics</a:t>
            </a:r>
            <a:endParaRPr dirty="0"/>
          </a:p>
        </p:txBody>
      </p:sp>
      <p:sp>
        <p:nvSpPr>
          <p:cNvPr id="1434" name="Google Shape;1434;g166e3af5699_2_317"/>
          <p:cNvSpPr txBox="1"/>
          <p:nvPr/>
        </p:nvSpPr>
        <p:spPr>
          <a:xfrm>
            <a:off x="261254" y="6500208"/>
            <a:ext cx="4228800" cy="1461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FFFFFF"/>
              </a:buClr>
              <a:buSzPts val="1000"/>
              <a:buFont typeface="Avenir"/>
              <a:buNone/>
            </a:pPr>
            <a:r>
              <a:rPr lang="en-US" sz="1000" b="0" i="0" u="none" strike="noStrike" cap="none">
                <a:solidFill>
                  <a:srgbClr val="FFFFFF"/>
                </a:solidFill>
                <a:latin typeface="Avenir"/>
                <a:ea typeface="Avenir"/>
                <a:cs typeface="Avenir"/>
                <a:sym typeface="Avenir"/>
              </a:rPr>
              <a:t>*According to unpublished information provided by Montclair Fire Chief</a:t>
            </a:r>
            <a:endParaRPr/>
          </a:p>
        </p:txBody>
      </p:sp>
      <p:pic>
        <p:nvPicPr>
          <p:cNvPr id="1435" name="Google Shape;1435;g166e3af5699_2_317"/>
          <p:cNvPicPr preferRelativeResize="0"/>
          <p:nvPr/>
        </p:nvPicPr>
        <p:blipFill rotWithShape="1">
          <a:blip r:embed="rId4">
            <a:alphaModFix/>
          </a:blip>
          <a:srcRect/>
          <a:stretch/>
        </p:blipFill>
        <p:spPr>
          <a:xfrm>
            <a:off x="333629" y="2775608"/>
            <a:ext cx="11108700" cy="2182200"/>
          </a:xfrm>
          <a:prstGeom prst="rect">
            <a:avLst/>
          </a:prstGeom>
          <a:noFill/>
          <a:ln>
            <a:noFill/>
          </a:ln>
        </p:spPr>
      </p:pic>
      <p:sp>
        <p:nvSpPr>
          <p:cNvPr id="1436" name="Google Shape;1436;g166e3af5699_2_317"/>
          <p:cNvSpPr txBox="1"/>
          <p:nvPr/>
        </p:nvSpPr>
        <p:spPr>
          <a:xfrm>
            <a:off x="890057" y="4667936"/>
            <a:ext cx="1775400" cy="2046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b="1">
                <a:solidFill>
                  <a:schemeClr val="accent1"/>
                </a:solidFill>
                <a:latin typeface="Avenir"/>
                <a:ea typeface="Avenir"/>
                <a:cs typeface="Avenir"/>
                <a:sym typeface="Avenir"/>
              </a:rPr>
              <a:t>On Demand Costs</a:t>
            </a:r>
            <a:endParaRPr sz="1400" b="1" i="0" u="none" strike="noStrike" cap="none">
              <a:solidFill>
                <a:schemeClr val="accent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Egg Events">
  <a:themeElements>
    <a:clrScheme name="Custom 3">
      <a:dk1>
        <a:srgbClr val="000000"/>
      </a:dk1>
      <a:lt1>
        <a:srgbClr val="FFFFFF"/>
      </a:lt1>
      <a:dk2>
        <a:srgbClr val="3C3C3B"/>
      </a:dk2>
      <a:lt2>
        <a:srgbClr val="FFFFFF"/>
      </a:lt2>
      <a:accent1>
        <a:srgbClr val="F68A33"/>
      </a:accent1>
      <a:accent2>
        <a:srgbClr val="706F6F"/>
      </a:accent2>
      <a:accent3>
        <a:srgbClr val="9B9A9A"/>
      </a:accent3>
      <a:accent4>
        <a:srgbClr val="C6C5C5"/>
      </a:accent4>
      <a:accent5>
        <a:srgbClr val="E2E2E2"/>
      </a:accent5>
      <a:accent6>
        <a:srgbClr val="FBBA00"/>
      </a:accent6>
      <a:hlink>
        <a:srgbClr val="F68A31"/>
      </a:hlink>
      <a:folHlink>
        <a:srgbClr val="2496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g Events (Dark)">
  <a:themeElements>
    <a:clrScheme name="Egg 2021">
      <a:dk1>
        <a:srgbClr val="000000"/>
      </a:dk1>
      <a:lt1>
        <a:srgbClr val="FFFFFF"/>
      </a:lt1>
      <a:dk2>
        <a:srgbClr val="3C3C3B"/>
      </a:dk2>
      <a:lt2>
        <a:srgbClr val="FFFFFF"/>
      </a:lt2>
      <a:accent1>
        <a:srgbClr val="F68A33"/>
      </a:accent1>
      <a:accent2>
        <a:srgbClr val="706F6F"/>
      </a:accent2>
      <a:accent3>
        <a:srgbClr val="9B9A9A"/>
      </a:accent3>
      <a:accent4>
        <a:srgbClr val="C6C5C5"/>
      </a:accent4>
      <a:accent5>
        <a:srgbClr val="E2E2E2"/>
      </a:accent5>
      <a:accent6>
        <a:srgbClr val="FBBA00"/>
      </a:accent6>
      <a:hlink>
        <a:srgbClr val="2496BE"/>
      </a:hlink>
      <a:folHlink>
        <a:srgbClr val="2496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g Events (Dark)">
  <a:themeElements>
    <a:clrScheme name="Egg 2021">
      <a:dk1>
        <a:srgbClr val="000000"/>
      </a:dk1>
      <a:lt1>
        <a:srgbClr val="FFFFFF"/>
      </a:lt1>
      <a:dk2>
        <a:srgbClr val="3C3C3B"/>
      </a:dk2>
      <a:lt2>
        <a:srgbClr val="FFFFFF"/>
      </a:lt2>
      <a:accent1>
        <a:srgbClr val="F68A33"/>
      </a:accent1>
      <a:accent2>
        <a:srgbClr val="706F6F"/>
      </a:accent2>
      <a:accent3>
        <a:srgbClr val="9B9A9A"/>
      </a:accent3>
      <a:accent4>
        <a:srgbClr val="C6C5C5"/>
      </a:accent4>
      <a:accent5>
        <a:srgbClr val="E2E2E2"/>
      </a:accent5>
      <a:accent6>
        <a:srgbClr val="FBBA00"/>
      </a:accent6>
      <a:hlink>
        <a:srgbClr val="2496BE"/>
      </a:hlink>
      <a:folHlink>
        <a:srgbClr val="2496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gg Events (Dark)">
  <a:themeElements>
    <a:clrScheme name="Egg 2021">
      <a:dk1>
        <a:srgbClr val="000000"/>
      </a:dk1>
      <a:lt1>
        <a:srgbClr val="FFFFFF"/>
      </a:lt1>
      <a:dk2>
        <a:srgbClr val="3C3C3B"/>
      </a:dk2>
      <a:lt2>
        <a:srgbClr val="FFFFFF"/>
      </a:lt2>
      <a:accent1>
        <a:srgbClr val="8AC3E3"/>
      </a:accent1>
      <a:accent2>
        <a:srgbClr val="706F6F"/>
      </a:accent2>
      <a:accent3>
        <a:srgbClr val="9B9A9A"/>
      </a:accent3>
      <a:accent4>
        <a:srgbClr val="C6C5C5"/>
      </a:accent4>
      <a:accent5>
        <a:srgbClr val="E2E2E2"/>
      </a:accent5>
      <a:accent6>
        <a:srgbClr val="FBBA00"/>
      </a:accent6>
      <a:hlink>
        <a:srgbClr val="2496BE"/>
      </a:hlink>
      <a:folHlink>
        <a:srgbClr val="2496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TotalTime>
  <Words>1800</Words>
  <Application>Microsoft Macintosh PowerPoint</Application>
  <PresentationFormat>Widescreen</PresentationFormat>
  <Paragraphs>442</Paragraphs>
  <Slides>39</Slides>
  <Notes>39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Avenir</vt:lpstr>
      <vt:lpstr>Calibri</vt:lpstr>
      <vt:lpstr>Noto Sans Symbols</vt:lpstr>
      <vt:lpstr>Egg Events</vt:lpstr>
      <vt:lpstr>Egg Events (Dark)</vt:lpstr>
      <vt:lpstr>Egg Events (Dark)</vt:lpstr>
      <vt:lpstr>Egg Events (Dark)</vt:lpstr>
      <vt:lpstr>PowerPoint Presentation</vt:lpstr>
      <vt:lpstr>PowerPoint Presentation</vt:lpstr>
      <vt:lpstr>Quick MONTCLAIR GOVERNMENT OVERVIEW</vt:lpstr>
      <vt:lpstr>FORM OF GOVERNMENT</vt:lpstr>
      <vt:lpstr>MONTCLAIR LEADERSHIP</vt:lpstr>
      <vt:lpstr>MONTCLAIR WARDS</vt:lpstr>
      <vt:lpstr>Quick YTD MONTCLAIR REVENUE OVERVIEW</vt:lpstr>
      <vt:lpstr>GENERAL REVENUE</vt:lpstr>
      <vt:lpstr>PowerPoint Presentation</vt:lpstr>
      <vt:lpstr>PowerPoint Presentation</vt:lpstr>
      <vt:lpstr>Good Government</vt:lpstr>
      <vt:lpstr> TOWNSHIP PROJECT UPDATES</vt:lpstr>
      <vt:lpstr>Water Main Update (as of Weds. Oct. 19th 2022)</vt:lpstr>
      <vt:lpstr>Bloomfield Ave Traffic Signals</vt:lpstr>
      <vt:lpstr>Parking Deck Update</vt:lpstr>
      <vt:lpstr>Parks Update</vt:lpstr>
      <vt:lpstr>Cannabis</vt:lpstr>
      <vt:lpstr>Bike Lane to Nowhere?</vt:lpstr>
      <vt:lpstr>PowerPoint Presentation</vt:lpstr>
      <vt:lpstr>PowerPoint Presentation</vt:lpstr>
      <vt:lpstr>HILLSIDE</vt:lpstr>
      <vt:lpstr>RENAISSANCE</vt:lpstr>
      <vt:lpstr>NISHUANE</vt:lpstr>
      <vt:lpstr>GEORGE INNESS</vt:lpstr>
      <vt:lpstr>AN AGING SHOOL INFRASTRUCTURE</vt:lpstr>
      <vt:lpstr>BY SCHOOL $188M</vt:lpstr>
      <vt:lpstr>TAX  IMPACT</vt:lpstr>
      <vt:lpstr>ATYPICAL  STATE SUPPORT</vt:lpstr>
      <vt:lpstr>MAIL-IN BALLOT</vt:lpstr>
      <vt:lpstr>PowerPoint Presentation</vt:lpstr>
      <vt:lpstr> YACOBELLIS TAKES A STANCE</vt:lpstr>
      <vt:lpstr>Church Street as a Pedestrian Plaza </vt:lpstr>
      <vt:lpstr>Should we revisit overnight parking?</vt:lpstr>
      <vt:lpstr>Safer Streets</vt:lpstr>
      <vt:lpstr>Ending Childhood Hunger In Montclair</vt:lpstr>
      <vt:lpstr>Senior Services</vt:lpstr>
      <vt:lpstr>PowerPoint Presentation</vt:lpstr>
      <vt:lpstr>Environmental Values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Nolan Haims Creative</dc:creator>
  <cp:lastModifiedBy>Peter Yacobellis</cp:lastModifiedBy>
  <cp:revision>4</cp:revision>
  <dcterms:created xsi:type="dcterms:W3CDTF">2021-12-28T16:30:13Z</dcterms:created>
  <dcterms:modified xsi:type="dcterms:W3CDTF">2022-10-13T14:07:31Z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19142288</vt:lpwstr>
  </property>
  <property fmtid="{D5CDD505-2E9C-101B-9397-08002B2CF9AE}" pid="3" name="NXPowerLiteSettings">
    <vt:lpwstr>F9000AA0054001</vt:lpwstr>
  </property>
  <property fmtid="{D5CDD505-2E9C-101B-9397-08002B2CF9AE}" pid="4" name="NXPowerLiteVersion">
    <vt:lpwstr>D9.1.0</vt:lpwstr>
  </property>
</Properties>
</file>